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5"/>
  </p:notesMasterIdLst>
  <p:sldIdLst>
    <p:sldId id="256" r:id="rId2"/>
    <p:sldId id="283" r:id="rId3"/>
    <p:sldId id="284" r:id="rId4"/>
    <p:sldId id="263" r:id="rId5"/>
    <p:sldId id="261" r:id="rId6"/>
    <p:sldId id="262" r:id="rId7"/>
    <p:sldId id="258" r:id="rId8"/>
    <p:sldId id="259" r:id="rId9"/>
    <p:sldId id="285" r:id="rId10"/>
    <p:sldId id="25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9" r:id="rId21"/>
    <p:sldId id="280" r:id="rId22"/>
    <p:sldId id="275" r:id="rId23"/>
    <p:sldId id="276" r:id="rId24"/>
    <p:sldId id="277" r:id="rId25"/>
    <p:sldId id="281" r:id="rId26"/>
    <p:sldId id="282" r:id="rId27"/>
    <p:sldId id="278" r:id="rId28"/>
    <p:sldId id="264" r:id="rId29"/>
    <p:sldId id="267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6DD9"/>
    <a:srgbClr val="CC9900"/>
    <a:srgbClr val="33CC33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67" autoAdjust="0"/>
  </p:normalViewPr>
  <p:slideViewPr>
    <p:cSldViewPr>
      <p:cViewPr>
        <p:scale>
          <a:sx n="80" d="100"/>
          <a:sy n="80" d="100"/>
        </p:scale>
        <p:origin x="-852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BE0231-02F8-4BDC-BD09-C11FE164E1FC}" type="doc">
      <dgm:prSet loTypeId="urn:microsoft.com/office/officeart/2005/8/layout/orgChart1" loCatId="hierarchy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311275E-2561-4E85-8050-851AC763F1A8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Gerente</a:t>
          </a:r>
          <a:endParaRPr lang="es-ES" sz="1200" dirty="0">
            <a:latin typeface="Calibri" pitchFamily="34" charset="0"/>
          </a:endParaRPr>
        </a:p>
      </dgm:t>
    </dgm:pt>
    <dgm:pt modelId="{7C45A6BE-7989-4021-8FCF-9444BB87C990}" type="par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DF672D31-4B22-4CE8-BC24-06717CAB6146}" type="sib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14F0082-FC52-4E22-84B2-030BD46C45E6}" type="asst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Comité de calidad</a:t>
          </a:r>
        </a:p>
      </dgm:t>
    </dgm:pt>
    <dgm:pt modelId="{1DFB78B8-09F8-4785-9469-787EBF6A1DA5}" type="parTrans" cxnId="{2F5F6704-9F96-4675-8B57-731B5D5FDE6D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35DAC0CE-CD1B-45E5-BB61-5DE182129B71}" type="sibTrans" cxnId="{2F5F6704-9F96-4675-8B57-731B5D5FDE6D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81A6C87-2BF9-46F7-9095-E3E559CE1F92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Administración</a:t>
          </a:r>
          <a:endParaRPr lang="es-ES" sz="1200" dirty="0">
            <a:latin typeface="Calibri" pitchFamily="34" charset="0"/>
          </a:endParaRPr>
        </a:p>
      </dgm:t>
    </dgm:pt>
    <dgm:pt modelId="{66E56E43-6CC2-4AF4-86E1-68E8221C122C}" type="parTrans" cxnId="{20992C54-B6EE-4008-B0F0-E55C8B1DE31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Calibri" pitchFamily="34" charset="0"/>
          </a:endParaRPr>
        </a:p>
      </dgm:t>
    </dgm:pt>
    <dgm:pt modelId="{794888CB-9197-4DFC-9C05-6AA0EF453E58}" type="sibTrans" cxnId="{20992C54-B6EE-4008-B0F0-E55C8B1DE3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F215C5A-82B6-4AF8-8558-982D286FADFB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Logística</a:t>
          </a:r>
          <a:endParaRPr lang="es-ES" sz="1200" dirty="0">
            <a:latin typeface="Calibri" pitchFamily="34" charset="0"/>
          </a:endParaRPr>
        </a:p>
      </dgm:t>
    </dgm:pt>
    <dgm:pt modelId="{45CD6A6E-E3D4-4402-99BD-268B2E377533}" type="parTrans" cxnId="{C1005A28-DD35-4F50-8867-C5A71266D1B8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626EC789-C548-4785-8DA5-1318B1157AE3}" type="sibTrans" cxnId="{C1005A28-DD35-4F50-8867-C5A71266D1B8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0CF284C7-0C11-4B49-88EB-0436F6903296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Técnico</a:t>
          </a:r>
        </a:p>
      </dgm:t>
    </dgm:pt>
    <dgm:pt modelId="{9B218BA6-8E11-4ED3-9F73-E1DF316AB3B9}" type="parTrans" cxnId="{AC5EDE2F-E57C-4C31-9B53-F606A6FB78D2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BABF59DE-7A1A-4B34-9CAE-1215A1661AB8}" type="sibTrans" cxnId="{AC5EDE2F-E57C-4C31-9B53-F606A6FB78D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77B42AD6-E5AA-4424-8292-2084E7E21986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Calidad</a:t>
          </a:r>
          <a:endParaRPr lang="es-ES" sz="1200" dirty="0">
            <a:latin typeface="Calibri" pitchFamily="34" charset="0"/>
          </a:endParaRPr>
        </a:p>
      </dgm:t>
    </dgm:pt>
    <dgm:pt modelId="{93DB423A-68BB-45C8-A40C-B59A393DE65C}" type="parTrans" cxnId="{C9C266F8-43D1-41BE-ACF0-04E2355EBB59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59BA9251-CDBB-4DDD-9B17-297A06250BC0}" type="sibTrans" cxnId="{C9C266F8-43D1-41BE-ACF0-04E2355EBB59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CD1298B7-255B-4306-A89C-8C103B9F2C7F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Mecanización</a:t>
          </a:r>
        </a:p>
        <a:p>
          <a:r>
            <a:rPr lang="es-ES" sz="1200" dirty="0" smtClean="0">
              <a:latin typeface="Calibri" pitchFamily="34" charset="0"/>
            </a:rPr>
            <a:t>Servicio Técnico</a:t>
          </a:r>
        </a:p>
      </dgm:t>
    </dgm:pt>
    <dgm:pt modelId="{67AE98D0-B851-4626-B783-6591606CC731}" type="parTrans" cxnId="{9454E77A-2BEE-4973-8639-B17882B95902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EDEDC9D3-5C1A-41A8-97C7-4DC133784849}" type="sibTrans" cxnId="{9454E77A-2BEE-4973-8639-B17882B9590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4655E31A-2C73-47FF-82EC-15BD48752C11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Consumibles</a:t>
          </a:r>
          <a:endParaRPr lang="es-ES" sz="1200" dirty="0">
            <a:latin typeface="Calibri" pitchFamily="34" charset="0"/>
          </a:endParaRPr>
        </a:p>
      </dgm:t>
    </dgm:pt>
    <dgm:pt modelId="{ED25E3BF-5C5F-4D0F-8CDA-E0879C05ECF3}" type="parTrans" cxnId="{3D1FFA72-6E55-4BA9-9983-12B38A41F343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8B46FA9A-4FA1-4A45-A92F-F783554A8161}" type="sibTrans" cxnId="{3D1FFA72-6E55-4BA9-9983-12B38A41F343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7ACEC95-8EEE-4EEE-8E42-BC820B7292F5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Atención al Cliente</a:t>
          </a:r>
          <a:endParaRPr lang="es-ES" sz="1200" dirty="0">
            <a:latin typeface="Calibri" pitchFamily="34" charset="0"/>
          </a:endParaRPr>
        </a:p>
      </dgm:t>
    </dgm:pt>
    <dgm:pt modelId="{B1380F20-8D59-4AE4-9DBE-2B71B9F74D5B}" type="parTrans" cxnId="{4DC7CE60-1673-4773-B2C5-EF5C31164C16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29DDA6DE-FFD0-4D46-A363-3DC94DAA4880}" type="sibTrans" cxnId="{4DC7CE60-1673-4773-B2C5-EF5C31164C16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E8D3A624-3E7B-4861-8DAB-7C6D63A6245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Facturación</a:t>
          </a:r>
          <a:endParaRPr lang="es-ES" sz="1200" dirty="0">
            <a:latin typeface="Calibri" pitchFamily="34" charset="0"/>
          </a:endParaRPr>
        </a:p>
      </dgm:t>
    </dgm:pt>
    <dgm:pt modelId="{CF4175E4-A55E-4A14-9E31-BC5A92634DFD}" type="parTrans" cxnId="{3F41A12D-BD89-4625-BA7A-530C07D311F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1A63928A-8D1F-45E8-9398-6AC42C9FE3D2}" type="sibTrans" cxnId="{3F41A12D-BD89-4625-BA7A-530C07D311F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1DB4C8F-1EDF-4D09-9337-AA447D40A6C4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Logística</a:t>
          </a:r>
          <a:endParaRPr lang="es-ES" sz="1200" dirty="0">
            <a:latin typeface="Calibri" pitchFamily="34" charset="0"/>
          </a:endParaRPr>
        </a:p>
      </dgm:t>
    </dgm:pt>
    <dgm:pt modelId="{27118AEE-2C79-4BF2-B71B-E5C685ED96AD}" type="parTrans" cxnId="{269EA6A1-5C43-434E-80D3-18604AB69425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80541E6C-82FF-4C8F-8953-BDBE6B2C2168}" type="sibTrans" cxnId="{269EA6A1-5C43-434E-80D3-18604AB6942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EE59007-38AD-4D45-8D3B-B330F96735D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Responsable Servicio Técnico</a:t>
          </a:r>
          <a:endParaRPr lang="es-ES" sz="1200" dirty="0">
            <a:latin typeface="Calibri" pitchFamily="34" charset="0"/>
          </a:endParaRPr>
        </a:p>
      </dgm:t>
    </dgm:pt>
    <dgm:pt modelId="{4F658492-5769-44E3-90F1-FBDBD69777B5}" type="parTrans" cxnId="{A4D09209-2E68-4001-859C-33968147692F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C914407F-EA20-42D8-AC7B-0828E0926AF2}" type="sibTrans" cxnId="{A4D09209-2E68-4001-859C-33968147692F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3103C15-280E-4B64-96A8-65E6FD2D65EC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Técnicos</a:t>
          </a:r>
          <a:endParaRPr lang="es-ES" sz="1200" dirty="0">
            <a:latin typeface="Calibri" pitchFamily="34" charset="0"/>
          </a:endParaRPr>
        </a:p>
      </dgm:t>
    </dgm:pt>
    <dgm:pt modelId="{9BD997DF-BDFF-4619-8055-4832E7546C65}" type="parTrans" cxnId="{5200B690-0FFF-465B-87B4-2100DBE61165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B39DB70E-BAB7-488A-A346-FE266F4765DF}" type="sibTrans" cxnId="{5200B690-0FFF-465B-87B4-2100DBE6116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366D540-A1CA-4183-ABB2-571038BE6CCB}" type="pres">
      <dgm:prSet presAssocID="{34BE0231-02F8-4BDC-BD09-C11FE164E1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7625915-FDDE-4F2A-A653-3DAAC61CFCEB}" type="pres">
      <dgm:prSet presAssocID="{5311275E-2561-4E85-8050-851AC763F1A8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99D15F69-FD6F-4FF4-9F55-338BA0334042}" type="pres">
      <dgm:prSet presAssocID="{5311275E-2561-4E85-8050-851AC763F1A8}" presName="rootComposite1" presStyleCnt="0"/>
      <dgm:spPr/>
      <dgm:t>
        <a:bodyPr/>
        <a:lstStyle/>
        <a:p>
          <a:endParaRPr lang="es-ES"/>
        </a:p>
      </dgm:t>
    </dgm:pt>
    <dgm:pt modelId="{D071C1FF-7015-4F96-BE28-B1730880E998}" type="pres">
      <dgm:prSet presAssocID="{5311275E-2561-4E85-8050-851AC763F1A8}" presName="rootText1" presStyleLbl="node0" presStyleIdx="0" presStyleCnt="1" custScaleX="139472" custScaleY="11221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B37A32D-5275-4981-A6C9-333F43FAA7F1}" type="pres">
      <dgm:prSet presAssocID="{5311275E-2561-4E85-8050-851AC763F1A8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0E0A677-69CA-41B8-82D7-D27905BF6B6E}" type="pres">
      <dgm:prSet presAssocID="{5311275E-2561-4E85-8050-851AC763F1A8}" presName="hierChild2" presStyleCnt="0"/>
      <dgm:spPr/>
      <dgm:t>
        <a:bodyPr/>
        <a:lstStyle/>
        <a:p>
          <a:endParaRPr lang="es-ES"/>
        </a:p>
      </dgm:t>
    </dgm:pt>
    <dgm:pt modelId="{7DE517CF-8D04-47A8-A9D3-C4E5852EFDD0}" type="pres">
      <dgm:prSet presAssocID="{66E56E43-6CC2-4AF4-86E1-68E8221C122C}" presName="Name37" presStyleLbl="parChTrans1D2" presStyleIdx="0" presStyleCnt="4"/>
      <dgm:spPr/>
      <dgm:t>
        <a:bodyPr/>
        <a:lstStyle/>
        <a:p>
          <a:endParaRPr lang="es-ES"/>
        </a:p>
      </dgm:t>
    </dgm:pt>
    <dgm:pt modelId="{41EF259E-AB84-4EB5-BBB0-A5E0E3C75DFD}" type="pres">
      <dgm:prSet presAssocID="{881A6C87-2BF9-46F7-9095-E3E559CE1F92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23275A71-7BA9-4F32-87A7-EAC543A5B7D0}" type="pres">
      <dgm:prSet presAssocID="{881A6C87-2BF9-46F7-9095-E3E559CE1F92}" presName="rootComposite" presStyleCnt="0"/>
      <dgm:spPr/>
      <dgm:t>
        <a:bodyPr/>
        <a:lstStyle/>
        <a:p>
          <a:endParaRPr lang="es-ES"/>
        </a:p>
      </dgm:t>
    </dgm:pt>
    <dgm:pt modelId="{F12B0E6A-1670-4482-A5BA-561764081BA4}" type="pres">
      <dgm:prSet presAssocID="{881A6C87-2BF9-46F7-9095-E3E559CE1F92}" presName="rootText" presStyleLbl="node2" presStyleIdx="0" presStyleCnt="3" custScaleX="168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B0B7BD-5706-44C5-8DCE-A7604B431155}" type="pres">
      <dgm:prSet presAssocID="{881A6C87-2BF9-46F7-9095-E3E559CE1F92}" presName="rootConnector" presStyleLbl="node2" presStyleIdx="0" presStyleCnt="3"/>
      <dgm:spPr/>
      <dgm:t>
        <a:bodyPr/>
        <a:lstStyle/>
        <a:p>
          <a:endParaRPr lang="es-ES"/>
        </a:p>
      </dgm:t>
    </dgm:pt>
    <dgm:pt modelId="{7E7AF96E-CD35-4D6C-BAB9-655C49480833}" type="pres">
      <dgm:prSet presAssocID="{881A6C87-2BF9-46F7-9095-E3E559CE1F92}" presName="hierChild4" presStyleCnt="0"/>
      <dgm:spPr/>
      <dgm:t>
        <a:bodyPr/>
        <a:lstStyle/>
        <a:p>
          <a:endParaRPr lang="es-ES"/>
        </a:p>
      </dgm:t>
    </dgm:pt>
    <dgm:pt modelId="{7ADF40C3-EFCB-4679-AEA5-B3261699B315}" type="pres">
      <dgm:prSet presAssocID="{67AE98D0-B851-4626-B783-6591606CC731}" presName="Name35" presStyleLbl="parChTrans1D3" presStyleIdx="0" presStyleCnt="7"/>
      <dgm:spPr/>
      <dgm:t>
        <a:bodyPr/>
        <a:lstStyle/>
        <a:p>
          <a:endParaRPr lang="es-ES"/>
        </a:p>
      </dgm:t>
    </dgm:pt>
    <dgm:pt modelId="{BAF4112B-A782-449F-97D9-F1C52F62270F}" type="pres">
      <dgm:prSet presAssocID="{CD1298B7-255B-4306-A89C-8C103B9F2C7F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B6A6DC1A-A455-4D21-9967-DB007FA1ACB7}" type="pres">
      <dgm:prSet presAssocID="{CD1298B7-255B-4306-A89C-8C103B9F2C7F}" presName="rootComposite" presStyleCnt="0"/>
      <dgm:spPr/>
      <dgm:t>
        <a:bodyPr/>
        <a:lstStyle/>
        <a:p>
          <a:endParaRPr lang="es-ES"/>
        </a:p>
      </dgm:t>
    </dgm:pt>
    <dgm:pt modelId="{B97001E9-374D-4136-A32B-55B65785D2EF}" type="pres">
      <dgm:prSet presAssocID="{CD1298B7-255B-4306-A89C-8C103B9F2C7F}" presName="rootText" presStyleLbl="node3" presStyleIdx="0" presStyleCnt="7" custScaleX="129639" custScaleY="1504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CA6ECC8-A86B-421A-B5D8-88F659C3BDAA}" type="pres">
      <dgm:prSet presAssocID="{CD1298B7-255B-4306-A89C-8C103B9F2C7F}" presName="rootConnector" presStyleLbl="node3" presStyleIdx="0" presStyleCnt="7"/>
      <dgm:spPr/>
      <dgm:t>
        <a:bodyPr/>
        <a:lstStyle/>
        <a:p>
          <a:endParaRPr lang="es-ES"/>
        </a:p>
      </dgm:t>
    </dgm:pt>
    <dgm:pt modelId="{69F312AE-FDD0-47EF-BFC6-FB56FBB268DD}" type="pres">
      <dgm:prSet presAssocID="{CD1298B7-255B-4306-A89C-8C103B9F2C7F}" presName="hierChild4" presStyleCnt="0"/>
      <dgm:spPr/>
      <dgm:t>
        <a:bodyPr/>
        <a:lstStyle/>
        <a:p>
          <a:endParaRPr lang="es-ES"/>
        </a:p>
      </dgm:t>
    </dgm:pt>
    <dgm:pt modelId="{7CD02E31-1440-4739-9A7B-37780FE3A132}" type="pres">
      <dgm:prSet presAssocID="{CD1298B7-255B-4306-A89C-8C103B9F2C7F}" presName="hierChild5" presStyleCnt="0"/>
      <dgm:spPr/>
      <dgm:t>
        <a:bodyPr/>
        <a:lstStyle/>
        <a:p>
          <a:endParaRPr lang="es-ES"/>
        </a:p>
      </dgm:t>
    </dgm:pt>
    <dgm:pt modelId="{D0F7DAC5-8E3C-45CD-8DF4-4004BA917D11}" type="pres">
      <dgm:prSet presAssocID="{ED25E3BF-5C5F-4D0F-8CDA-E0879C05ECF3}" presName="Name35" presStyleLbl="parChTrans1D3" presStyleIdx="1" presStyleCnt="7"/>
      <dgm:spPr/>
      <dgm:t>
        <a:bodyPr/>
        <a:lstStyle/>
        <a:p>
          <a:endParaRPr lang="es-ES"/>
        </a:p>
      </dgm:t>
    </dgm:pt>
    <dgm:pt modelId="{ADD762A7-2138-490B-B315-A00CCB28272C}" type="pres">
      <dgm:prSet presAssocID="{4655E31A-2C73-47FF-82EC-15BD48752C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F27F927A-14E7-4511-A52C-1E398F3E3D67}" type="pres">
      <dgm:prSet presAssocID="{4655E31A-2C73-47FF-82EC-15BD48752C11}" presName="rootComposite" presStyleCnt="0"/>
      <dgm:spPr/>
      <dgm:t>
        <a:bodyPr/>
        <a:lstStyle/>
        <a:p>
          <a:endParaRPr lang="es-ES"/>
        </a:p>
      </dgm:t>
    </dgm:pt>
    <dgm:pt modelId="{0210E57D-B5D5-4FCD-8A69-17A72EF4BB6B}" type="pres">
      <dgm:prSet presAssocID="{4655E31A-2C73-47FF-82EC-15BD48752C11}" presName="rootText" presStyleLbl="node3" presStyleIdx="1" presStyleCnt="7" custScaleX="116268" custScaleY="12126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3CF43EC-59E6-45B8-8729-DDBFDC068EAD}" type="pres">
      <dgm:prSet presAssocID="{4655E31A-2C73-47FF-82EC-15BD48752C11}" presName="rootConnector" presStyleLbl="node3" presStyleIdx="1" presStyleCnt="7"/>
      <dgm:spPr/>
      <dgm:t>
        <a:bodyPr/>
        <a:lstStyle/>
        <a:p>
          <a:endParaRPr lang="es-ES"/>
        </a:p>
      </dgm:t>
    </dgm:pt>
    <dgm:pt modelId="{FCE63C67-2B6A-4D77-802E-AA62296A838F}" type="pres">
      <dgm:prSet presAssocID="{4655E31A-2C73-47FF-82EC-15BD48752C11}" presName="hierChild4" presStyleCnt="0"/>
      <dgm:spPr/>
      <dgm:t>
        <a:bodyPr/>
        <a:lstStyle/>
        <a:p>
          <a:endParaRPr lang="es-ES"/>
        </a:p>
      </dgm:t>
    </dgm:pt>
    <dgm:pt modelId="{895036F6-52AA-42E1-8CF4-838192273137}" type="pres">
      <dgm:prSet presAssocID="{4655E31A-2C73-47FF-82EC-15BD48752C11}" presName="hierChild5" presStyleCnt="0"/>
      <dgm:spPr/>
      <dgm:t>
        <a:bodyPr/>
        <a:lstStyle/>
        <a:p>
          <a:endParaRPr lang="es-ES"/>
        </a:p>
      </dgm:t>
    </dgm:pt>
    <dgm:pt modelId="{EB450E77-E46F-40FD-B4F5-659E2A35EDA7}" type="pres">
      <dgm:prSet presAssocID="{B1380F20-8D59-4AE4-9DBE-2B71B9F74D5B}" presName="Name35" presStyleLbl="parChTrans1D3" presStyleIdx="2" presStyleCnt="7"/>
      <dgm:spPr/>
      <dgm:t>
        <a:bodyPr/>
        <a:lstStyle/>
        <a:p>
          <a:endParaRPr lang="es-ES"/>
        </a:p>
      </dgm:t>
    </dgm:pt>
    <dgm:pt modelId="{87FDF4DF-98C6-42D5-B29F-C8E7AEDEEADC}" type="pres">
      <dgm:prSet presAssocID="{37ACEC95-8EEE-4EEE-8E42-BC820B7292F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BE3DA29-E791-42E8-8A19-E4D235BBDD71}" type="pres">
      <dgm:prSet presAssocID="{37ACEC95-8EEE-4EEE-8E42-BC820B7292F5}" presName="rootComposite" presStyleCnt="0"/>
      <dgm:spPr/>
      <dgm:t>
        <a:bodyPr/>
        <a:lstStyle/>
        <a:p>
          <a:endParaRPr lang="es-ES"/>
        </a:p>
      </dgm:t>
    </dgm:pt>
    <dgm:pt modelId="{0E5800DC-327A-4D6B-8804-A3F30633BEC2}" type="pres">
      <dgm:prSet presAssocID="{37ACEC95-8EEE-4EEE-8E42-BC820B7292F5}" presName="rootText" presStyleLbl="node3" presStyleIdx="2" presStyleCnt="7" custScaleX="123083" custScaleY="1108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C80FBA-D066-4C1A-B5F8-3D6AAE595902}" type="pres">
      <dgm:prSet presAssocID="{37ACEC95-8EEE-4EEE-8E42-BC820B7292F5}" presName="rootConnector" presStyleLbl="node3" presStyleIdx="2" presStyleCnt="7"/>
      <dgm:spPr/>
      <dgm:t>
        <a:bodyPr/>
        <a:lstStyle/>
        <a:p>
          <a:endParaRPr lang="es-ES"/>
        </a:p>
      </dgm:t>
    </dgm:pt>
    <dgm:pt modelId="{89FD2AAC-802A-4221-AA39-8048B4BD55E4}" type="pres">
      <dgm:prSet presAssocID="{37ACEC95-8EEE-4EEE-8E42-BC820B7292F5}" presName="hierChild4" presStyleCnt="0"/>
      <dgm:spPr/>
      <dgm:t>
        <a:bodyPr/>
        <a:lstStyle/>
        <a:p>
          <a:endParaRPr lang="es-ES"/>
        </a:p>
      </dgm:t>
    </dgm:pt>
    <dgm:pt modelId="{2E713037-678C-4C09-9BB1-3C2D2329A6F0}" type="pres">
      <dgm:prSet presAssocID="{37ACEC95-8EEE-4EEE-8E42-BC820B7292F5}" presName="hierChild5" presStyleCnt="0"/>
      <dgm:spPr/>
      <dgm:t>
        <a:bodyPr/>
        <a:lstStyle/>
        <a:p>
          <a:endParaRPr lang="es-ES"/>
        </a:p>
      </dgm:t>
    </dgm:pt>
    <dgm:pt modelId="{A03FE0C8-30B6-4D73-AC5C-C54234C4FE11}" type="pres">
      <dgm:prSet presAssocID="{CF4175E4-A55E-4A14-9E31-BC5A92634DFD}" presName="Name35" presStyleLbl="parChTrans1D3" presStyleIdx="3" presStyleCnt="7"/>
      <dgm:spPr/>
      <dgm:t>
        <a:bodyPr/>
        <a:lstStyle/>
        <a:p>
          <a:endParaRPr lang="es-ES"/>
        </a:p>
      </dgm:t>
    </dgm:pt>
    <dgm:pt modelId="{BC14FAF6-8680-4E71-B24B-064DFB809CE2}" type="pres">
      <dgm:prSet presAssocID="{E8D3A624-3E7B-4861-8DAB-7C6D63A6245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85C7766D-04E3-4135-ABFC-3A6D8A5DF225}" type="pres">
      <dgm:prSet presAssocID="{E8D3A624-3E7B-4861-8DAB-7C6D63A62453}" presName="rootComposite" presStyleCnt="0"/>
      <dgm:spPr/>
      <dgm:t>
        <a:bodyPr/>
        <a:lstStyle/>
        <a:p>
          <a:endParaRPr lang="es-ES"/>
        </a:p>
      </dgm:t>
    </dgm:pt>
    <dgm:pt modelId="{AB883064-FC93-43CF-ADC0-D45DE3B16605}" type="pres">
      <dgm:prSet presAssocID="{E8D3A624-3E7B-4861-8DAB-7C6D63A62453}" presName="rootText" presStyleLbl="node3" presStyleIdx="3" presStyleCnt="7" custScaleX="124411" custScaleY="10858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87C92F-C94A-4BD1-A4A4-A709E3F44933}" type="pres">
      <dgm:prSet presAssocID="{E8D3A624-3E7B-4861-8DAB-7C6D63A62453}" presName="rootConnector" presStyleLbl="node3" presStyleIdx="3" presStyleCnt="7"/>
      <dgm:spPr/>
      <dgm:t>
        <a:bodyPr/>
        <a:lstStyle/>
        <a:p>
          <a:endParaRPr lang="es-ES"/>
        </a:p>
      </dgm:t>
    </dgm:pt>
    <dgm:pt modelId="{88C11BCF-AD01-4758-8D5C-5D1A958D948B}" type="pres">
      <dgm:prSet presAssocID="{E8D3A624-3E7B-4861-8DAB-7C6D63A62453}" presName="hierChild4" presStyleCnt="0"/>
      <dgm:spPr/>
      <dgm:t>
        <a:bodyPr/>
        <a:lstStyle/>
        <a:p>
          <a:endParaRPr lang="es-ES"/>
        </a:p>
      </dgm:t>
    </dgm:pt>
    <dgm:pt modelId="{7B634259-E86A-4941-8962-6EA0C377F618}" type="pres">
      <dgm:prSet presAssocID="{E8D3A624-3E7B-4861-8DAB-7C6D63A62453}" presName="hierChild5" presStyleCnt="0"/>
      <dgm:spPr/>
      <dgm:t>
        <a:bodyPr/>
        <a:lstStyle/>
        <a:p>
          <a:endParaRPr lang="es-ES"/>
        </a:p>
      </dgm:t>
    </dgm:pt>
    <dgm:pt modelId="{7C383469-AF2F-4047-9B00-9A9BC8DEA68E}" type="pres">
      <dgm:prSet presAssocID="{881A6C87-2BF9-46F7-9095-E3E559CE1F92}" presName="hierChild5" presStyleCnt="0"/>
      <dgm:spPr/>
      <dgm:t>
        <a:bodyPr/>
        <a:lstStyle/>
        <a:p>
          <a:endParaRPr lang="es-ES"/>
        </a:p>
      </dgm:t>
    </dgm:pt>
    <dgm:pt modelId="{10BF4ADC-49D9-44D6-BB0D-988A34D950E9}" type="pres">
      <dgm:prSet presAssocID="{45CD6A6E-E3D4-4402-99BD-268B2E377533}" presName="Name37" presStyleLbl="parChTrans1D2" presStyleIdx="1" presStyleCnt="4"/>
      <dgm:spPr/>
      <dgm:t>
        <a:bodyPr/>
        <a:lstStyle/>
        <a:p>
          <a:endParaRPr lang="es-ES"/>
        </a:p>
      </dgm:t>
    </dgm:pt>
    <dgm:pt modelId="{1F60B37F-AB7F-4BE2-BB19-AB3A152E9EC0}" type="pres">
      <dgm:prSet presAssocID="{5F215C5A-82B6-4AF8-8558-982D286FADFB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92F70B27-75A5-415A-BE59-99A6D133A217}" type="pres">
      <dgm:prSet presAssocID="{5F215C5A-82B6-4AF8-8558-982D286FADFB}" presName="rootComposite" presStyleCnt="0"/>
      <dgm:spPr/>
      <dgm:t>
        <a:bodyPr/>
        <a:lstStyle/>
        <a:p>
          <a:endParaRPr lang="es-ES"/>
        </a:p>
      </dgm:t>
    </dgm:pt>
    <dgm:pt modelId="{5E226BB8-283B-4BD0-9110-995E7431FBB0}" type="pres">
      <dgm:prSet presAssocID="{5F215C5A-82B6-4AF8-8558-982D286FADFB}" presName="rootText" presStyleLbl="node2" presStyleIdx="1" presStyleCnt="3" custScaleX="136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2FBE5E-9BD7-42DE-A791-4A05B9D0CD38}" type="pres">
      <dgm:prSet presAssocID="{5F215C5A-82B6-4AF8-8558-982D286FADFB}" presName="rootConnector" presStyleLbl="node2" presStyleIdx="1" presStyleCnt="3"/>
      <dgm:spPr/>
      <dgm:t>
        <a:bodyPr/>
        <a:lstStyle/>
        <a:p>
          <a:endParaRPr lang="es-ES"/>
        </a:p>
      </dgm:t>
    </dgm:pt>
    <dgm:pt modelId="{D95E2FB6-5613-4BC5-85E0-C3359F3EAE71}" type="pres">
      <dgm:prSet presAssocID="{5F215C5A-82B6-4AF8-8558-982D286FADFB}" presName="hierChild4" presStyleCnt="0"/>
      <dgm:spPr/>
      <dgm:t>
        <a:bodyPr/>
        <a:lstStyle/>
        <a:p>
          <a:endParaRPr lang="es-ES"/>
        </a:p>
      </dgm:t>
    </dgm:pt>
    <dgm:pt modelId="{F7003387-D05F-45ED-86A1-3E07DEBC792C}" type="pres">
      <dgm:prSet presAssocID="{27118AEE-2C79-4BF2-B71B-E5C685ED96AD}" presName="Name35" presStyleLbl="parChTrans1D3" presStyleIdx="4" presStyleCnt="7"/>
      <dgm:spPr/>
      <dgm:t>
        <a:bodyPr/>
        <a:lstStyle/>
        <a:p>
          <a:endParaRPr lang="es-ES"/>
        </a:p>
      </dgm:t>
    </dgm:pt>
    <dgm:pt modelId="{A562AEDB-686A-43BA-A810-32B2CA7570C5}" type="pres">
      <dgm:prSet presAssocID="{31DB4C8F-1EDF-4D09-9337-AA447D40A6C4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52C263-085F-4920-B4EB-DE72EC21B599}" type="pres">
      <dgm:prSet presAssocID="{31DB4C8F-1EDF-4D09-9337-AA447D40A6C4}" presName="rootComposite" presStyleCnt="0"/>
      <dgm:spPr/>
      <dgm:t>
        <a:bodyPr/>
        <a:lstStyle/>
        <a:p>
          <a:endParaRPr lang="es-ES"/>
        </a:p>
      </dgm:t>
    </dgm:pt>
    <dgm:pt modelId="{0E7A47CF-02EE-456C-BEA1-ABB59F012FBB}" type="pres">
      <dgm:prSet presAssocID="{31DB4C8F-1EDF-4D09-9337-AA447D40A6C4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BC82D7A-690F-48C0-B8F4-790166A72117}" type="pres">
      <dgm:prSet presAssocID="{31DB4C8F-1EDF-4D09-9337-AA447D40A6C4}" presName="rootConnector" presStyleLbl="node3" presStyleIdx="4" presStyleCnt="7"/>
      <dgm:spPr/>
      <dgm:t>
        <a:bodyPr/>
        <a:lstStyle/>
        <a:p>
          <a:endParaRPr lang="es-ES"/>
        </a:p>
      </dgm:t>
    </dgm:pt>
    <dgm:pt modelId="{9B7A747F-27B2-4E90-B910-C74E0150A611}" type="pres">
      <dgm:prSet presAssocID="{31DB4C8F-1EDF-4D09-9337-AA447D40A6C4}" presName="hierChild4" presStyleCnt="0"/>
      <dgm:spPr/>
      <dgm:t>
        <a:bodyPr/>
        <a:lstStyle/>
        <a:p>
          <a:endParaRPr lang="es-ES"/>
        </a:p>
      </dgm:t>
    </dgm:pt>
    <dgm:pt modelId="{52EC2669-9929-46DD-B481-079B566DC352}" type="pres">
      <dgm:prSet presAssocID="{31DB4C8F-1EDF-4D09-9337-AA447D40A6C4}" presName="hierChild5" presStyleCnt="0"/>
      <dgm:spPr/>
      <dgm:t>
        <a:bodyPr/>
        <a:lstStyle/>
        <a:p>
          <a:endParaRPr lang="es-ES"/>
        </a:p>
      </dgm:t>
    </dgm:pt>
    <dgm:pt modelId="{C7BBE179-F217-42D5-B56E-8EDB2EFE2600}" type="pres">
      <dgm:prSet presAssocID="{5F215C5A-82B6-4AF8-8558-982D286FADFB}" presName="hierChild5" presStyleCnt="0"/>
      <dgm:spPr/>
      <dgm:t>
        <a:bodyPr/>
        <a:lstStyle/>
        <a:p>
          <a:endParaRPr lang="es-ES"/>
        </a:p>
      </dgm:t>
    </dgm:pt>
    <dgm:pt modelId="{118ADE2A-F50F-4824-A3FB-0C6DD1925A91}" type="pres">
      <dgm:prSet presAssocID="{9B218BA6-8E11-4ED3-9F73-E1DF316AB3B9}" presName="Name37" presStyleLbl="parChTrans1D2" presStyleIdx="2" presStyleCnt="4"/>
      <dgm:spPr/>
      <dgm:t>
        <a:bodyPr/>
        <a:lstStyle/>
        <a:p>
          <a:endParaRPr lang="es-ES"/>
        </a:p>
      </dgm:t>
    </dgm:pt>
    <dgm:pt modelId="{5CE03D78-3F2F-499B-92D9-29EF8E530AF9}" type="pres">
      <dgm:prSet presAssocID="{0CF284C7-0C11-4B49-88EB-0436F690329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CEBB2F8C-4B7C-4774-BE91-F45C906CAC56}" type="pres">
      <dgm:prSet presAssocID="{0CF284C7-0C11-4B49-88EB-0436F6903296}" presName="rootComposite" presStyleCnt="0"/>
      <dgm:spPr/>
      <dgm:t>
        <a:bodyPr/>
        <a:lstStyle/>
        <a:p>
          <a:endParaRPr lang="es-ES"/>
        </a:p>
      </dgm:t>
    </dgm:pt>
    <dgm:pt modelId="{D20DEEF6-B5C8-4505-BB1E-EEBBB21C0DD8}" type="pres">
      <dgm:prSet presAssocID="{0CF284C7-0C11-4B49-88EB-0436F6903296}" presName="rootText" presStyleLbl="node2" presStyleIdx="2" presStyleCnt="3" custScaleX="131267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149DCF2-B25E-4833-82CB-7EDED0C07647}" type="pres">
      <dgm:prSet presAssocID="{0CF284C7-0C11-4B49-88EB-0436F6903296}" presName="rootConnector" presStyleLbl="node2" presStyleIdx="2" presStyleCnt="3"/>
      <dgm:spPr/>
      <dgm:t>
        <a:bodyPr/>
        <a:lstStyle/>
        <a:p>
          <a:endParaRPr lang="es-ES"/>
        </a:p>
      </dgm:t>
    </dgm:pt>
    <dgm:pt modelId="{B702E5C1-9C16-41F0-A847-FDB22DCEAD61}" type="pres">
      <dgm:prSet presAssocID="{0CF284C7-0C11-4B49-88EB-0436F6903296}" presName="hierChild4" presStyleCnt="0"/>
      <dgm:spPr/>
      <dgm:t>
        <a:bodyPr/>
        <a:lstStyle/>
        <a:p>
          <a:endParaRPr lang="es-ES"/>
        </a:p>
      </dgm:t>
    </dgm:pt>
    <dgm:pt modelId="{BCFCB5AA-9162-4ABF-819E-8739DE5487CB}" type="pres">
      <dgm:prSet presAssocID="{4F658492-5769-44E3-90F1-FBDBD69777B5}" presName="Name35" presStyleLbl="parChTrans1D3" presStyleIdx="5" presStyleCnt="7"/>
      <dgm:spPr/>
      <dgm:t>
        <a:bodyPr/>
        <a:lstStyle/>
        <a:p>
          <a:endParaRPr lang="es-ES"/>
        </a:p>
      </dgm:t>
    </dgm:pt>
    <dgm:pt modelId="{C3DBB17C-E711-4D5B-BB1F-60F5FD07E542}" type="pres">
      <dgm:prSet presAssocID="{3EE59007-38AD-4D45-8D3B-B330F96735D3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0CC0DBC8-8110-4717-89B2-01A7BBAA0C61}" type="pres">
      <dgm:prSet presAssocID="{3EE59007-38AD-4D45-8D3B-B330F96735D3}" presName="rootComposite" presStyleCnt="0"/>
      <dgm:spPr/>
      <dgm:t>
        <a:bodyPr/>
        <a:lstStyle/>
        <a:p>
          <a:endParaRPr lang="es-ES"/>
        </a:p>
      </dgm:t>
    </dgm:pt>
    <dgm:pt modelId="{034BF0CE-8F8A-4E97-A33B-E69A474AFFBD}" type="pres">
      <dgm:prSet presAssocID="{3EE59007-38AD-4D45-8D3B-B330F96735D3}" presName="rootText" presStyleLbl="node3" presStyleIdx="5" presStyleCnt="7" custScaleX="130068" custScaleY="13157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AC0D17E-3A04-44B3-A141-1F15EB733614}" type="pres">
      <dgm:prSet presAssocID="{3EE59007-38AD-4D45-8D3B-B330F96735D3}" presName="rootConnector" presStyleLbl="node3" presStyleIdx="5" presStyleCnt="7"/>
      <dgm:spPr/>
      <dgm:t>
        <a:bodyPr/>
        <a:lstStyle/>
        <a:p>
          <a:endParaRPr lang="es-ES"/>
        </a:p>
      </dgm:t>
    </dgm:pt>
    <dgm:pt modelId="{164620EE-6792-4992-B8F6-8138358C72E5}" type="pres">
      <dgm:prSet presAssocID="{3EE59007-38AD-4D45-8D3B-B330F96735D3}" presName="hierChild4" presStyleCnt="0"/>
      <dgm:spPr/>
      <dgm:t>
        <a:bodyPr/>
        <a:lstStyle/>
        <a:p>
          <a:endParaRPr lang="es-ES"/>
        </a:p>
      </dgm:t>
    </dgm:pt>
    <dgm:pt modelId="{52C960C5-5B78-4903-84CB-DF6B48BBC759}" type="pres">
      <dgm:prSet presAssocID="{9BD997DF-BDFF-4619-8055-4832E7546C65}" presName="Name35" presStyleLbl="parChTrans1D4" presStyleIdx="0" presStyleCnt="1"/>
      <dgm:spPr/>
      <dgm:t>
        <a:bodyPr/>
        <a:lstStyle/>
        <a:p>
          <a:endParaRPr lang="es-ES"/>
        </a:p>
      </dgm:t>
    </dgm:pt>
    <dgm:pt modelId="{D3956555-8A6E-4D0A-9D39-2BFA736A76CA}" type="pres">
      <dgm:prSet presAssocID="{83103C15-280E-4B64-96A8-65E6FD2D65EC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ACECF2-0C28-4FCE-996A-EEC27E95344E}" type="pres">
      <dgm:prSet presAssocID="{83103C15-280E-4B64-96A8-65E6FD2D65EC}" presName="rootComposite" presStyleCnt="0"/>
      <dgm:spPr/>
      <dgm:t>
        <a:bodyPr/>
        <a:lstStyle/>
        <a:p>
          <a:endParaRPr lang="es-ES"/>
        </a:p>
      </dgm:t>
    </dgm:pt>
    <dgm:pt modelId="{66F4611A-20DC-446F-B484-27247F2CCA26}" type="pres">
      <dgm:prSet presAssocID="{83103C15-280E-4B64-96A8-65E6FD2D65EC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3E50DFE-CDDB-4A96-A9F3-EB0EF6F63538}" type="pres">
      <dgm:prSet presAssocID="{83103C15-280E-4B64-96A8-65E6FD2D65EC}" presName="rootConnector" presStyleLbl="node4" presStyleIdx="0" presStyleCnt="1"/>
      <dgm:spPr/>
      <dgm:t>
        <a:bodyPr/>
        <a:lstStyle/>
        <a:p>
          <a:endParaRPr lang="es-ES"/>
        </a:p>
      </dgm:t>
    </dgm:pt>
    <dgm:pt modelId="{0925FFF4-B773-40A1-9CF8-4E6C43EB0F5E}" type="pres">
      <dgm:prSet presAssocID="{83103C15-280E-4B64-96A8-65E6FD2D65EC}" presName="hierChild4" presStyleCnt="0"/>
      <dgm:spPr/>
      <dgm:t>
        <a:bodyPr/>
        <a:lstStyle/>
        <a:p>
          <a:endParaRPr lang="es-ES"/>
        </a:p>
      </dgm:t>
    </dgm:pt>
    <dgm:pt modelId="{6B3C81BD-7107-46B1-BCD3-A2389DB4C651}" type="pres">
      <dgm:prSet presAssocID="{83103C15-280E-4B64-96A8-65E6FD2D65EC}" presName="hierChild5" presStyleCnt="0"/>
      <dgm:spPr/>
      <dgm:t>
        <a:bodyPr/>
        <a:lstStyle/>
        <a:p>
          <a:endParaRPr lang="es-ES"/>
        </a:p>
      </dgm:t>
    </dgm:pt>
    <dgm:pt modelId="{6C276556-8979-4D29-88FF-622791891074}" type="pres">
      <dgm:prSet presAssocID="{3EE59007-38AD-4D45-8D3B-B330F96735D3}" presName="hierChild5" presStyleCnt="0"/>
      <dgm:spPr/>
      <dgm:t>
        <a:bodyPr/>
        <a:lstStyle/>
        <a:p>
          <a:endParaRPr lang="es-ES"/>
        </a:p>
      </dgm:t>
    </dgm:pt>
    <dgm:pt modelId="{7FF9420B-2BF4-43F6-8B58-CCA3DED466D5}" type="pres">
      <dgm:prSet presAssocID="{0CF284C7-0C11-4B49-88EB-0436F6903296}" presName="hierChild5" presStyleCnt="0"/>
      <dgm:spPr/>
      <dgm:t>
        <a:bodyPr/>
        <a:lstStyle/>
        <a:p>
          <a:endParaRPr lang="es-ES"/>
        </a:p>
      </dgm:t>
    </dgm:pt>
    <dgm:pt modelId="{BAF2846D-E80C-4513-954C-F393E191E91F}" type="pres">
      <dgm:prSet presAssocID="{5311275E-2561-4E85-8050-851AC763F1A8}" presName="hierChild3" presStyleCnt="0"/>
      <dgm:spPr/>
      <dgm:t>
        <a:bodyPr/>
        <a:lstStyle/>
        <a:p>
          <a:endParaRPr lang="es-ES"/>
        </a:p>
      </dgm:t>
    </dgm:pt>
    <dgm:pt modelId="{A42A56A4-CF2A-4523-9811-13A5C2666B6E}" type="pres">
      <dgm:prSet presAssocID="{1DFB78B8-09F8-4785-9469-787EBF6A1DA5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ED86966-5EDC-4804-AD1A-C688703C19D3}" type="pres">
      <dgm:prSet presAssocID="{514F0082-FC52-4E22-84B2-030BD46C45E6}" presName="hierRoot3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4F32D2F9-5328-4315-8D1E-15C58968A255}" type="pres">
      <dgm:prSet presAssocID="{514F0082-FC52-4E22-84B2-030BD46C45E6}" presName="rootComposite3" presStyleCnt="0"/>
      <dgm:spPr/>
      <dgm:t>
        <a:bodyPr/>
        <a:lstStyle/>
        <a:p>
          <a:endParaRPr lang="es-ES"/>
        </a:p>
      </dgm:t>
    </dgm:pt>
    <dgm:pt modelId="{545338E5-927D-42BB-B76A-BC16C8F9ECC9}" type="pres">
      <dgm:prSet presAssocID="{514F0082-FC52-4E22-84B2-030BD46C45E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6EF0E3-B28D-4913-B383-A56E863CB7B7}" type="pres">
      <dgm:prSet presAssocID="{514F0082-FC52-4E22-84B2-030BD46C45E6}" presName="rootConnector3" presStyleLbl="asst1" presStyleIdx="0" presStyleCnt="1"/>
      <dgm:spPr/>
      <dgm:t>
        <a:bodyPr/>
        <a:lstStyle/>
        <a:p>
          <a:endParaRPr lang="es-ES"/>
        </a:p>
      </dgm:t>
    </dgm:pt>
    <dgm:pt modelId="{2A1EAE73-779D-43D6-8338-2DF9A258E27F}" type="pres">
      <dgm:prSet presAssocID="{514F0082-FC52-4E22-84B2-030BD46C45E6}" presName="hierChild6" presStyleCnt="0"/>
      <dgm:spPr/>
      <dgm:t>
        <a:bodyPr/>
        <a:lstStyle/>
        <a:p>
          <a:endParaRPr lang="es-ES"/>
        </a:p>
      </dgm:t>
    </dgm:pt>
    <dgm:pt modelId="{4BEDAA62-1A86-4C8C-973A-785900A316BC}" type="pres">
      <dgm:prSet presAssocID="{93DB423A-68BB-45C8-A40C-B59A393DE65C}" presName="Name35" presStyleLbl="parChTrans1D3" presStyleIdx="6" presStyleCnt="7"/>
      <dgm:spPr/>
      <dgm:t>
        <a:bodyPr/>
        <a:lstStyle/>
        <a:p>
          <a:endParaRPr lang="es-ES"/>
        </a:p>
      </dgm:t>
    </dgm:pt>
    <dgm:pt modelId="{9EAA231E-5C99-431C-B874-A43C5F666464}" type="pres">
      <dgm:prSet presAssocID="{77B42AD6-E5AA-4424-8292-2084E7E2198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E7D3897D-3B0F-4742-B607-0115972B06BB}" type="pres">
      <dgm:prSet presAssocID="{77B42AD6-E5AA-4424-8292-2084E7E21986}" presName="rootComposite" presStyleCnt="0"/>
      <dgm:spPr/>
      <dgm:t>
        <a:bodyPr/>
        <a:lstStyle/>
        <a:p>
          <a:endParaRPr lang="es-ES"/>
        </a:p>
      </dgm:t>
    </dgm:pt>
    <dgm:pt modelId="{A5D3BD4C-5200-4B77-B48B-A7E15AF94E0C}" type="pres">
      <dgm:prSet presAssocID="{77B42AD6-E5AA-4424-8292-2084E7E21986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996840-C853-45EA-A76F-ADFBCFA4BA95}" type="pres">
      <dgm:prSet presAssocID="{77B42AD6-E5AA-4424-8292-2084E7E21986}" presName="rootConnector" presStyleLbl="node3" presStyleIdx="6" presStyleCnt="7"/>
      <dgm:spPr/>
      <dgm:t>
        <a:bodyPr/>
        <a:lstStyle/>
        <a:p>
          <a:endParaRPr lang="es-ES"/>
        </a:p>
      </dgm:t>
    </dgm:pt>
    <dgm:pt modelId="{07A22012-5025-4A8E-903F-9B803B34197F}" type="pres">
      <dgm:prSet presAssocID="{77B42AD6-E5AA-4424-8292-2084E7E21986}" presName="hierChild4" presStyleCnt="0"/>
      <dgm:spPr/>
      <dgm:t>
        <a:bodyPr/>
        <a:lstStyle/>
        <a:p>
          <a:endParaRPr lang="es-ES"/>
        </a:p>
      </dgm:t>
    </dgm:pt>
    <dgm:pt modelId="{B86AF2EF-D7DB-41B5-8EA0-C41499C218EE}" type="pres">
      <dgm:prSet presAssocID="{77B42AD6-E5AA-4424-8292-2084E7E21986}" presName="hierChild5" presStyleCnt="0"/>
      <dgm:spPr/>
      <dgm:t>
        <a:bodyPr/>
        <a:lstStyle/>
        <a:p>
          <a:endParaRPr lang="es-ES"/>
        </a:p>
      </dgm:t>
    </dgm:pt>
    <dgm:pt modelId="{E39AC289-B4AC-4D0F-A11B-6AF4A33965A6}" type="pres">
      <dgm:prSet presAssocID="{514F0082-FC52-4E22-84B2-030BD46C45E6}" presName="hierChild7" presStyleCnt="0"/>
      <dgm:spPr/>
      <dgm:t>
        <a:bodyPr/>
        <a:lstStyle/>
        <a:p>
          <a:endParaRPr lang="es-ES"/>
        </a:p>
      </dgm:t>
    </dgm:pt>
  </dgm:ptLst>
  <dgm:cxnLst>
    <dgm:cxn modelId="{4DC7CE60-1673-4773-B2C5-EF5C31164C16}" srcId="{881A6C87-2BF9-46F7-9095-E3E559CE1F92}" destId="{37ACEC95-8EEE-4EEE-8E42-BC820B7292F5}" srcOrd="2" destOrd="0" parTransId="{B1380F20-8D59-4AE4-9DBE-2B71B9F74D5B}" sibTransId="{29DDA6DE-FFD0-4D46-A363-3DC94DAA4880}"/>
    <dgm:cxn modelId="{BC957E6E-9B84-42A4-BB2F-5A8E6082BDFF}" type="presOf" srcId="{4F658492-5769-44E3-90F1-FBDBD69777B5}" destId="{BCFCB5AA-9162-4ABF-819E-8739DE5487CB}" srcOrd="0" destOrd="0" presId="urn:microsoft.com/office/officeart/2005/8/layout/orgChart1"/>
    <dgm:cxn modelId="{12948D41-7F10-41BB-A75D-F36A47BC5211}" srcId="{34BE0231-02F8-4BDC-BD09-C11FE164E1FC}" destId="{5311275E-2561-4E85-8050-851AC763F1A8}" srcOrd="0" destOrd="0" parTransId="{7C45A6BE-7989-4021-8FCF-9444BB87C990}" sibTransId="{DF672D31-4B22-4CE8-BC24-06717CAB6146}"/>
    <dgm:cxn modelId="{5B7E9ACA-73B3-4298-93B1-DB3942672E31}" type="presOf" srcId="{37ACEC95-8EEE-4EEE-8E42-BC820B7292F5}" destId="{5CC80FBA-D066-4C1A-B5F8-3D6AAE595902}" srcOrd="1" destOrd="0" presId="urn:microsoft.com/office/officeart/2005/8/layout/orgChart1"/>
    <dgm:cxn modelId="{30AED287-C2D5-4E77-8545-A96200FBE607}" type="presOf" srcId="{3EE59007-38AD-4D45-8D3B-B330F96735D3}" destId="{034BF0CE-8F8A-4E97-A33B-E69A474AFFBD}" srcOrd="0" destOrd="0" presId="urn:microsoft.com/office/officeart/2005/8/layout/orgChart1"/>
    <dgm:cxn modelId="{205A2A88-E835-4C24-A902-A999DFCD59AF}" type="presOf" srcId="{5311275E-2561-4E85-8050-851AC763F1A8}" destId="{FB37A32D-5275-4981-A6C9-333F43FAA7F1}" srcOrd="1" destOrd="0" presId="urn:microsoft.com/office/officeart/2005/8/layout/orgChart1"/>
    <dgm:cxn modelId="{15D623C6-EC42-4FA3-8A97-FBB62A2C891B}" type="presOf" srcId="{4655E31A-2C73-47FF-82EC-15BD48752C11}" destId="{93CF43EC-59E6-45B8-8729-DDBFDC068EAD}" srcOrd="1" destOrd="0" presId="urn:microsoft.com/office/officeart/2005/8/layout/orgChart1"/>
    <dgm:cxn modelId="{C9C266F8-43D1-41BE-ACF0-04E2355EBB59}" srcId="{514F0082-FC52-4E22-84B2-030BD46C45E6}" destId="{77B42AD6-E5AA-4424-8292-2084E7E21986}" srcOrd="0" destOrd="0" parTransId="{93DB423A-68BB-45C8-A40C-B59A393DE65C}" sibTransId="{59BA9251-CDBB-4DDD-9B17-297A06250BC0}"/>
    <dgm:cxn modelId="{2379F66E-D98F-4E68-AAB8-E3A945DF36CA}" type="presOf" srcId="{4655E31A-2C73-47FF-82EC-15BD48752C11}" destId="{0210E57D-B5D5-4FCD-8A69-17A72EF4BB6B}" srcOrd="0" destOrd="0" presId="urn:microsoft.com/office/officeart/2005/8/layout/orgChart1"/>
    <dgm:cxn modelId="{A4D09209-2E68-4001-859C-33968147692F}" srcId="{0CF284C7-0C11-4B49-88EB-0436F6903296}" destId="{3EE59007-38AD-4D45-8D3B-B330F96735D3}" srcOrd="0" destOrd="0" parTransId="{4F658492-5769-44E3-90F1-FBDBD69777B5}" sibTransId="{C914407F-EA20-42D8-AC7B-0828E0926AF2}"/>
    <dgm:cxn modelId="{F2DE6253-0BE3-4647-8BEF-5BE5720936AD}" type="presOf" srcId="{CD1298B7-255B-4306-A89C-8C103B9F2C7F}" destId="{B97001E9-374D-4136-A32B-55B65785D2EF}" srcOrd="0" destOrd="0" presId="urn:microsoft.com/office/officeart/2005/8/layout/orgChart1"/>
    <dgm:cxn modelId="{18602792-384B-43CA-964A-30C0FBAEBB1D}" type="presOf" srcId="{E8D3A624-3E7B-4861-8DAB-7C6D63A62453}" destId="{AB883064-FC93-43CF-ADC0-D45DE3B16605}" srcOrd="0" destOrd="0" presId="urn:microsoft.com/office/officeart/2005/8/layout/orgChart1"/>
    <dgm:cxn modelId="{C93506AC-348B-49A9-B2B3-4EA6BBBA4D82}" type="presOf" srcId="{83103C15-280E-4B64-96A8-65E6FD2D65EC}" destId="{66F4611A-20DC-446F-B484-27247F2CCA26}" srcOrd="0" destOrd="0" presId="urn:microsoft.com/office/officeart/2005/8/layout/orgChart1"/>
    <dgm:cxn modelId="{FA094695-49C7-4AF7-BB4F-C0BA05F1141E}" type="presOf" srcId="{B1380F20-8D59-4AE4-9DBE-2B71B9F74D5B}" destId="{EB450E77-E46F-40FD-B4F5-659E2A35EDA7}" srcOrd="0" destOrd="0" presId="urn:microsoft.com/office/officeart/2005/8/layout/orgChart1"/>
    <dgm:cxn modelId="{A9D9149D-4571-4F52-8281-026E42DFBA86}" type="presOf" srcId="{5F215C5A-82B6-4AF8-8558-982D286FADFB}" destId="{A22FBE5E-9BD7-42DE-A791-4A05B9D0CD38}" srcOrd="1" destOrd="0" presId="urn:microsoft.com/office/officeart/2005/8/layout/orgChart1"/>
    <dgm:cxn modelId="{BEE9ECAE-EACF-4F89-B9B8-17191E342B51}" type="presOf" srcId="{0CF284C7-0C11-4B49-88EB-0436F6903296}" destId="{D20DEEF6-B5C8-4505-BB1E-EEBBB21C0DD8}" srcOrd="0" destOrd="0" presId="urn:microsoft.com/office/officeart/2005/8/layout/orgChart1"/>
    <dgm:cxn modelId="{5AD6E116-4B30-40B0-B10B-7FA962DD3055}" type="presOf" srcId="{77B42AD6-E5AA-4424-8292-2084E7E21986}" destId="{B7996840-C853-45EA-A76F-ADFBCFA4BA95}" srcOrd="1" destOrd="0" presId="urn:microsoft.com/office/officeart/2005/8/layout/orgChart1"/>
    <dgm:cxn modelId="{7EB63957-18DB-4EF6-90A8-9585D47489C8}" type="presOf" srcId="{3EE59007-38AD-4D45-8D3B-B330F96735D3}" destId="{AAC0D17E-3A04-44B3-A141-1F15EB733614}" srcOrd="1" destOrd="0" presId="urn:microsoft.com/office/officeart/2005/8/layout/orgChart1"/>
    <dgm:cxn modelId="{B757BBE2-A880-49B9-BFFC-C1CFC69D3D99}" type="presOf" srcId="{77B42AD6-E5AA-4424-8292-2084E7E21986}" destId="{A5D3BD4C-5200-4B77-B48B-A7E15AF94E0C}" srcOrd="0" destOrd="0" presId="urn:microsoft.com/office/officeart/2005/8/layout/orgChart1"/>
    <dgm:cxn modelId="{E53E8B20-37C1-4F12-B082-751808717B81}" type="presOf" srcId="{1DFB78B8-09F8-4785-9469-787EBF6A1DA5}" destId="{A42A56A4-CF2A-4523-9811-13A5C2666B6E}" srcOrd="0" destOrd="0" presId="urn:microsoft.com/office/officeart/2005/8/layout/orgChart1"/>
    <dgm:cxn modelId="{13F92A16-8463-47AA-8FDD-103E2F4C3323}" type="presOf" srcId="{45CD6A6E-E3D4-4402-99BD-268B2E377533}" destId="{10BF4ADC-49D9-44D6-BB0D-988A34D950E9}" srcOrd="0" destOrd="0" presId="urn:microsoft.com/office/officeart/2005/8/layout/orgChart1"/>
    <dgm:cxn modelId="{3D1FFA72-6E55-4BA9-9983-12B38A41F343}" srcId="{881A6C87-2BF9-46F7-9095-E3E559CE1F92}" destId="{4655E31A-2C73-47FF-82EC-15BD48752C11}" srcOrd="1" destOrd="0" parTransId="{ED25E3BF-5C5F-4D0F-8CDA-E0879C05ECF3}" sibTransId="{8B46FA9A-4FA1-4A45-A92F-F783554A8161}"/>
    <dgm:cxn modelId="{9CD37789-59DE-4798-BE1E-1E80F4F15A79}" type="presOf" srcId="{CF4175E4-A55E-4A14-9E31-BC5A92634DFD}" destId="{A03FE0C8-30B6-4D73-AC5C-C54234C4FE11}" srcOrd="0" destOrd="0" presId="urn:microsoft.com/office/officeart/2005/8/layout/orgChart1"/>
    <dgm:cxn modelId="{269EA6A1-5C43-434E-80D3-18604AB69425}" srcId="{5F215C5A-82B6-4AF8-8558-982D286FADFB}" destId="{31DB4C8F-1EDF-4D09-9337-AA447D40A6C4}" srcOrd="0" destOrd="0" parTransId="{27118AEE-2C79-4BF2-B71B-E5C685ED96AD}" sibTransId="{80541E6C-82FF-4C8F-8953-BDBE6B2C2168}"/>
    <dgm:cxn modelId="{9454E77A-2BEE-4973-8639-B17882B95902}" srcId="{881A6C87-2BF9-46F7-9095-E3E559CE1F92}" destId="{CD1298B7-255B-4306-A89C-8C103B9F2C7F}" srcOrd="0" destOrd="0" parTransId="{67AE98D0-B851-4626-B783-6591606CC731}" sibTransId="{EDEDC9D3-5C1A-41A8-97C7-4DC133784849}"/>
    <dgm:cxn modelId="{AC5EDE2F-E57C-4C31-9B53-F606A6FB78D2}" srcId="{5311275E-2561-4E85-8050-851AC763F1A8}" destId="{0CF284C7-0C11-4B49-88EB-0436F6903296}" srcOrd="3" destOrd="0" parTransId="{9B218BA6-8E11-4ED3-9F73-E1DF316AB3B9}" sibTransId="{BABF59DE-7A1A-4B34-9CAE-1215A1661AB8}"/>
    <dgm:cxn modelId="{8A5370AA-9ADA-47E7-8252-B0CD37430E4C}" type="presOf" srcId="{E8D3A624-3E7B-4861-8DAB-7C6D63A62453}" destId="{8087C92F-C94A-4BD1-A4A4-A709E3F44933}" srcOrd="1" destOrd="0" presId="urn:microsoft.com/office/officeart/2005/8/layout/orgChart1"/>
    <dgm:cxn modelId="{CF1FDD30-47F0-433A-9441-B019FBD46008}" type="presOf" srcId="{31DB4C8F-1EDF-4D09-9337-AA447D40A6C4}" destId="{0E7A47CF-02EE-456C-BEA1-ABB59F012FBB}" srcOrd="0" destOrd="0" presId="urn:microsoft.com/office/officeart/2005/8/layout/orgChart1"/>
    <dgm:cxn modelId="{A3CBB5E6-379B-4019-A08E-B6D491679124}" type="presOf" srcId="{31DB4C8F-1EDF-4D09-9337-AA447D40A6C4}" destId="{DBC82D7A-690F-48C0-B8F4-790166A72117}" srcOrd="1" destOrd="0" presId="urn:microsoft.com/office/officeart/2005/8/layout/orgChart1"/>
    <dgm:cxn modelId="{70D46239-B335-4DA1-9500-455455D7F5AE}" type="presOf" srcId="{34BE0231-02F8-4BDC-BD09-C11FE164E1FC}" destId="{B366D540-A1CA-4183-ABB2-571038BE6CCB}" srcOrd="0" destOrd="0" presId="urn:microsoft.com/office/officeart/2005/8/layout/orgChart1"/>
    <dgm:cxn modelId="{CF3D9474-3B2E-404F-B946-8150F44C7198}" type="presOf" srcId="{9BD997DF-BDFF-4619-8055-4832E7546C65}" destId="{52C960C5-5B78-4903-84CB-DF6B48BBC759}" srcOrd="0" destOrd="0" presId="urn:microsoft.com/office/officeart/2005/8/layout/orgChart1"/>
    <dgm:cxn modelId="{5200B690-0FFF-465B-87B4-2100DBE61165}" srcId="{3EE59007-38AD-4D45-8D3B-B330F96735D3}" destId="{83103C15-280E-4B64-96A8-65E6FD2D65EC}" srcOrd="0" destOrd="0" parTransId="{9BD997DF-BDFF-4619-8055-4832E7546C65}" sibTransId="{B39DB70E-BAB7-488A-A346-FE266F4765DF}"/>
    <dgm:cxn modelId="{AD3599A6-132E-48B3-9B56-2C81938A4720}" type="presOf" srcId="{93DB423A-68BB-45C8-A40C-B59A393DE65C}" destId="{4BEDAA62-1A86-4C8C-973A-785900A316BC}" srcOrd="0" destOrd="0" presId="urn:microsoft.com/office/officeart/2005/8/layout/orgChart1"/>
    <dgm:cxn modelId="{1F748EAD-1853-49AD-AB87-B89F96DEBF8D}" type="presOf" srcId="{881A6C87-2BF9-46F7-9095-E3E559CE1F92}" destId="{F12B0E6A-1670-4482-A5BA-561764081BA4}" srcOrd="0" destOrd="0" presId="urn:microsoft.com/office/officeart/2005/8/layout/orgChart1"/>
    <dgm:cxn modelId="{7453AC7A-BA86-422F-88B2-C33A3460ED3B}" type="presOf" srcId="{0CF284C7-0C11-4B49-88EB-0436F6903296}" destId="{A149DCF2-B25E-4833-82CB-7EDED0C07647}" srcOrd="1" destOrd="0" presId="urn:microsoft.com/office/officeart/2005/8/layout/orgChart1"/>
    <dgm:cxn modelId="{648B86BF-3BF6-4AC1-81F7-F7F3217CEFE6}" type="presOf" srcId="{37ACEC95-8EEE-4EEE-8E42-BC820B7292F5}" destId="{0E5800DC-327A-4D6B-8804-A3F30633BEC2}" srcOrd="0" destOrd="0" presId="urn:microsoft.com/office/officeart/2005/8/layout/orgChart1"/>
    <dgm:cxn modelId="{6FCFF279-88FB-4EBD-BEE9-97E4F0066EEA}" type="presOf" srcId="{5F215C5A-82B6-4AF8-8558-982D286FADFB}" destId="{5E226BB8-283B-4BD0-9110-995E7431FBB0}" srcOrd="0" destOrd="0" presId="urn:microsoft.com/office/officeart/2005/8/layout/orgChart1"/>
    <dgm:cxn modelId="{3113F0A6-46C6-4702-972B-DB0F7934096C}" type="presOf" srcId="{881A6C87-2BF9-46F7-9095-E3E559CE1F92}" destId="{57B0B7BD-5706-44C5-8DCE-A7604B431155}" srcOrd="1" destOrd="0" presId="urn:microsoft.com/office/officeart/2005/8/layout/orgChart1"/>
    <dgm:cxn modelId="{C008E33F-8059-490F-B087-C4B27E20A6D1}" type="presOf" srcId="{514F0082-FC52-4E22-84B2-030BD46C45E6}" destId="{086EF0E3-B28D-4913-B383-A56E863CB7B7}" srcOrd="1" destOrd="0" presId="urn:microsoft.com/office/officeart/2005/8/layout/orgChart1"/>
    <dgm:cxn modelId="{CB927660-4BE0-44B7-A94B-1025D47E7E52}" type="presOf" srcId="{9B218BA6-8E11-4ED3-9F73-E1DF316AB3B9}" destId="{118ADE2A-F50F-4824-A3FB-0C6DD1925A91}" srcOrd="0" destOrd="0" presId="urn:microsoft.com/office/officeart/2005/8/layout/orgChart1"/>
    <dgm:cxn modelId="{F1FACDED-E358-4B66-A989-F1726E4BF86E}" type="presOf" srcId="{66E56E43-6CC2-4AF4-86E1-68E8221C122C}" destId="{7DE517CF-8D04-47A8-A9D3-C4E5852EFDD0}" srcOrd="0" destOrd="0" presId="urn:microsoft.com/office/officeart/2005/8/layout/orgChart1"/>
    <dgm:cxn modelId="{1DDE610B-C12A-41F9-9F33-0405AA44430C}" type="presOf" srcId="{27118AEE-2C79-4BF2-B71B-E5C685ED96AD}" destId="{F7003387-D05F-45ED-86A1-3E07DEBC792C}" srcOrd="0" destOrd="0" presId="urn:microsoft.com/office/officeart/2005/8/layout/orgChart1"/>
    <dgm:cxn modelId="{E20CB129-4C13-4244-A68D-BBED1A111E34}" type="presOf" srcId="{ED25E3BF-5C5F-4D0F-8CDA-E0879C05ECF3}" destId="{D0F7DAC5-8E3C-45CD-8DF4-4004BA917D11}" srcOrd="0" destOrd="0" presId="urn:microsoft.com/office/officeart/2005/8/layout/orgChart1"/>
    <dgm:cxn modelId="{12FDE33B-2D29-4FEB-BBB3-8AFF575F9AEA}" type="presOf" srcId="{83103C15-280E-4B64-96A8-65E6FD2D65EC}" destId="{73E50DFE-CDDB-4A96-A9F3-EB0EF6F63538}" srcOrd="1" destOrd="0" presId="urn:microsoft.com/office/officeart/2005/8/layout/orgChart1"/>
    <dgm:cxn modelId="{20992C54-B6EE-4008-B0F0-E55C8B1DE311}" srcId="{5311275E-2561-4E85-8050-851AC763F1A8}" destId="{881A6C87-2BF9-46F7-9095-E3E559CE1F92}" srcOrd="1" destOrd="0" parTransId="{66E56E43-6CC2-4AF4-86E1-68E8221C122C}" sibTransId="{794888CB-9197-4DFC-9C05-6AA0EF453E58}"/>
    <dgm:cxn modelId="{2F5F6704-9F96-4675-8B57-731B5D5FDE6D}" srcId="{5311275E-2561-4E85-8050-851AC763F1A8}" destId="{514F0082-FC52-4E22-84B2-030BD46C45E6}" srcOrd="0" destOrd="0" parTransId="{1DFB78B8-09F8-4785-9469-787EBF6A1DA5}" sibTransId="{35DAC0CE-CD1B-45E5-BB61-5DE182129B71}"/>
    <dgm:cxn modelId="{D3BDB9B6-C023-4BB9-8C35-FE556B146E57}" type="presOf" srcId="{514F0082-FC52-4E22-84B2-030BD46C45E6}" destId="{545338E5-927D-42BB-B76A-BC16C8F9ECC9}" srcOrd="0" destOrd="0" presId="urn:microsoft.com/office/officeart/2005/8/layout/orgChart1"/>
    <dgm:cxn modelId="{C1005A28-DD35-4F50-8867-C5A71266D1B8}" srcId="{5311275E-2561-4E85-8050-851AC763F1A8}" destId="{5F215C5A-82B6-4AF8-8558-982D286FADFB}" srcOrd="2" destOrd="0" parTransId="{45CD6A6E-E3D4-4402-99BD-268B2E377533}" sibTransId="{626EC789-C548-4785-8DA5-1318B1157AE3}"/>
    <dgm:cxn modelId="{3F41A12D-BD89-4625-BA7A-530C07D311F1}" srcId="{881A6C87-2BF9-46F7-9095-E3E559CE1F92}" destId="{E8D3A624-3E7B-4861-8DAB-7C6D63A62453}" srcOrd="3" destOrd="0" parTransId="{CF4175E4-A55E-4A14-9E31-BC5A92634DFD}" sibTransId="{1A63928A-8D1F-45E8-9398-6AC42C9FE3D2}"/>
    <dgm:cxn modelId="{9BF11A41-970C-484A-B5A7-4368E21C82E1}" type="presOf" srcId="{CD1298B7-255B-4306-A89C-8C103B9F2C7F}" destId="{BCA6ECC8-A86B-421A-B5D8-88F659C3BDAA}" srcOrd="1" destOrd="0" presId="urn:microsoft.com/office/officeart/2005/8/layout/orgChart1"/>
    <dgm:cxn modelId="{760BE813-9760-4BA2-B550-899E6D465D21}" type="presOf" srcId="{5311275E-2561-4E85-8050-851AC763F1A8}" destId="{D071C1FF-7015-4F96-BE28-B1730880E998}" srcOrd="0" destOrd="0" presId="urn:microsoft.com/office/officeart/2005/8/layout/orgChart1"/>
    <dgm:cxn modelId="{8D565148-0875-4242-BD34-9C020A440B07}" type="presOf" srcId="{67AE98D0-B851-4626-B783-6591606CC731}" destId="{7ADF40C3-EFCB-4679-AEA5-B3261699B315}" srcOrd="0" destOrd="0" presId="urn:microsoft.com/office/officeart/2005/8/layout/orgChart1"/>
    <dgm:cxn modelId="{5665FCC7-5D4D-49ED-839C-D9EA44886781}" type="presParOf" srcId="{B366D540-A1CA-4183-ABB2-571038BE6CCB}" destId="{B7625915-FDDE-4F2A-A653-3DAAC61CFCEB}" srcOrd="0" destOrd="0" presId="urn:microsoft.com/office/officeart/2005/8/layout/orgChart1"/>
    <dgm:cxn modelId="{074037A3-C66F-4412-95F1-2B9EFDAAF535}" type="presParOf" srcId="{B7625915-FDDE-4F2A-A653-3DAAC61CFCEB}" destId="{99D15F69-FD6F-4FF4-9F55-338BA0334042}" srcOrd="0" destOrd="0" presId="urn:microsoft.com/office/officeart/2005/8/layout/orgChart1"/>
    <dgm:cxn modelId="{CC68D13E-112B-4DEE-BB60-295FC74F8B31}" type="presParOf" srcId="{99D15F69-FD6F-4FF4-9F55-338BA0334042}" destId="{D071C1FF-7015-4F96-BE28-B1730880E998}" srcOrd="0" destOrd="0" presId="urn:microsoft.com/office/officeart/2005/8/layout/orgChart1"/>
    <dgm:cxn modelId="{2EC2CADC-8008-4B08-8FF6-F983CB1FBA23}" type="presParOf" srcId="{99D15F69-FD6F-4FF4-9F55-338BA0334042}" destId="{FB37A32D-5275-4981-A6C9-333F43FAA7F1}" srcOrd="1" destOrd="0" presId="urn:microsoft.com/office/officeart/2005/8/layout/orgChart1"/>
    <dgm:cxn modelId="{7782E84F-29D6-42EA-A272-25EF5CF482B1}" type="presParOf" srcId="{B7625915-FDDE-4F2A-A653-3DAAC61CFCEB}" destId="{C0E0A677-69CA-41B8-82D7-D27905BF6B6E}" srcOrd="1" destOrd="0" presId="urn:microsoft.com/office/officeart/2005/8/layout/orgChart1"/>
    <dgm:cxn modelId="{64A5D2C6-48C0-4044-98C7-55EAA9B82A8A}" type="presParOf" srcId="{C0E0A677-69CA-41B8-82D7-D27905BF6B6E}" destId="{7DE517CF-8D04-47A8-A9D3-C4E5852EFDD0}" srcOrd="0" destOrd="0" presId="urn:microsoft.com/office/officeart/2005/8/layout/orgChart1"/>
    <dgm:cxn modelId="{07472127-CBEE-420F-9E3A-90EA7B00DF93}" type="presParOf" srcId="{C0E0A677-69CA-41B8-82D7-D27905BF6B6E}" destId="{41EF259E-AB84-4EB5-BBB0-A5E0E3C75DFD}" srcOrd="1" destOrd="0" presId="urn:microsoft.com/office/officeart/2005/8/layout/orgChart1"/>
    <dgm:cxn modelId="{EA7609E0-3A2F-4F2D-82A9-9024C3F238B7}" type="presParOf" srcId="{41EF259E-AB84-4EB5-BBB0-A5E0E3C75DFD}" destId="{23275A71-7BA9-4F32-87A7-EAC543A5B7D0}" srcOrd="0" destOrd="0" presId="urn:microsoft.com/office/officeart/2005/8/layout/orgChart1"/>
    <dgm:cxn modelId="{6180F51B-E226-4F33-BDE2-2A1021931E1F}" type="presParOf" srcId="{23275A71-7BA9-4F32-87A7-EAC543A5B7D0}" destId="{F12B0E6A-1670-4482-A5BA-561764081BA4}" srcOrd="0" destOrd="0" presId="urn:microsoft.com/office/officeart/2005/8/layout/orgChart1"/>
    <dgm:cxn modelId="{24E08C4B-17CD-4254-84D6-0EA9F075FE7D}" type="presParOf" srcId="{23275A71-7BA9-4F32-87A7-EAC543A5B7D0}" destId="{57B0B7BD-5706-44C5-8DCE-A7604B431155}" srcOrd="1" destOrd="0" presId="urn:microsoft.com/office/officeart/2005/8/layout/orgChart1"/>
    <dgm:cxn modelId="{3EC31BCC-4636-4F9F-B5BB-63F5C9CC8382}" type="presParOf" srcId="{41EF259E-AB84-4EB5-BBB0-A5E0E3C75DFD}" destId="{7E7AF96E-CD35-4D6C-BAB9-655C49480833}" srcOrd="1" destOrd="0" presId="urn:microsoft.com/office/officeart/2005/8/layout/orgChart1"/>
    <dgm:cxn modelId="{A3F8ED07-9BD1-4BA1-AB5F-5C35185EE57B}" type="presParOf" srcId="{7E7AF96E-CD35-4D6C-BAB9-655C49480833}" destId="{7ADF40C3-EFCB-4679-AEA5-B3261699B315}" srcOrd="0" destOrd="0" presId="urn:microsoft.com/office/officeart/2005/8/layout/orgChart1"/>
    <dgm:cxn modelId="{EF9E055A-55BA-43B6-88B7-42DB6C22CE3D}" type="presParOf" srcId="{7E7AF96E-CD35-4D6C-BAB9-655C49480833}" destId="{BAF4112B-A782-449F-97D9-F1C52F62270F}" srcOrd="1" destOrd="0" presId="urn:microsoft.com/office/officeart/2005/8/layout/orgChart1"/>
    <dgm:cxn modelId="{07987326-050A-4D10-8B46-4A4FCA7C91F8}" type="presParOf" srcId="{BAF4112B-A782-449F-97D9-F1C52F62270F}" destId="{B6A6DC1A-A455-4D21-9967-DB007FA1ACB7}" srcOrd="0" destOrd="0" presId="urn:microsoft.com/office/officeart/2005/8/layout/orgChart1"/>
    <dgm:cxn modelId="{66AF5DDD-FF49-46F5-A792-EB26EA913C41}" type="presParOf" srcId="{B6A6DC1A-A455-4D21-9967-DB007FA1ACB7}" destId="{B97001E9-374D-4136-A32B-55B65785D2EF}" srcOrd="0" destOrd="0" presId="urn:microsoft.com/office/officeart/2005/8/layout/orgChart1"/>
    <dgm:cxn modelId="{EE7113C3-47BC-407F-849A-2AD83AACF400}" type="presParOf" srcId="{B6A6DC1A-A455-4D21-9967-DB007FA1ACB7}" destId="{BCA6ECC8-A86B-421A-B5D8-88F659C3BDAA}" srcOrd="1" destOrd="0" presId="urn:microsoft.com/office/officeart/2005/8/layout/orgChart1"/>
    <dgm:cxn modelId="{C2B52ADF-2F83-4AF5-A897-9A29F03570D2}" type="presParOf" srcId="{BAF4112B-A782-449F-97D9-F1C52F62270F}" destId="{69F312AE-FDD0-47EF-BFC6-FB56FBB268DD}" srcOrd="1" destOrd="0" presId="urn:microsoft.com/office/officeart/2005/8/layout/orgChart1"/>
    <dgm:cxn modelId="{E16E8138-BFE2-42F1-B3A9-6267A0454DC4}" type="presParOf" srcId="{BAF4112B-A782-449F-97D9-F1C52F62270F}" destId="{7CD02E31-1440-4739-9A7B-37780FE3A132}" srcOrd="2" destOrd="0" presId="urn:microsoft.com/office/officeart/2005/8/layout/orgChart1"/>
    <dgm:cxn modelId="{BA8B1B57-93C4-4804-B275-2B6311F61E9B}" type="presParOf" srcId="{7E7AF96E-CD35-4D6C-BAB9-655C49480833}" destId="{D0F7DAC5-8E3C-45CD-8DF4-4004BA917D11}" srcOrd="2" destOrd="0" presId="urn:microsoft.com/office/officeart/2005/8/layout/orgChart1"/>
    <dgm:cxn modelId="{E128302C-289F-4443-95BF-A429211FE540}" type="presParOf" srcId="{7E7AF96E-CD35-4D6C-BAB9-655C49480833}" destId="{ADD762A7-2138-490B-B315-A00CCB28272C}" srcOrd="3" destOrd="0" presId="urn:microsoft.com/office/officeart/2005/8/layout/orgChart1"/>
    <dgm:cxn modelId="{AA6F827B-A11D-4901-883F-E102C335850F}" type="presParOf" srcId="{ADD762A7-2138-490B-B315-A00CCB28272C}" destId="{F27F927A-14E7-4511-A52C-1E398F3E3D67}" srcOrd="0" destOrd="0" presId="urn:microsoft.com/office/officeart/2005/8/layout/orgChart1"/>
    <dgm:cxn modelId="{E759F163-5A6C-473F-AC20-EEC8450ACF9C}" type="presParOf" srcId="{F27F927A-14E7-4511-A52C-1E398F3E3D67}" destId="{0210E57D-B5D5-4FCD-8A69-17A72EF4BB6B}" srcOrd="0" destOrd="0" presId="urn:microsoft.com/office/officeart/2005/8/layout/orgChart1"/>
    <dgm:cxn modelId="{06D0ADF8-CE11-439A-94BE-A76C4F19FFDF}" type="presParOf" srcId="{F27F927A-14E7-4511-A52C-1E398F3E3D67}" destId="{93CF43EC-59E6-45B8-8729-DDBFDC068EAD}" srcOrd="1" destOrd="0" presId="urn:microsoft.com/office/officeart/2005/8/layout/orgChart1"/>
    <dgm:cxn modelId="{78FD31A9-7E44-4EAB-982B-22568B91A3E6}" type="presParOf" srcId="{ADD762A7-2138-490B-B315-A00CCB28272C}" destId="{FCE63C67-2B6A-4D77-802E-AA62296A838F}" srcOrd="1" destOrd="0" presId="urn:microsoft.com/office/officeart/2005/8/layout/orgChart1"/>
    <dgm:cxn modelId="{984FEB4D-0FFD-42F4-B99E-34AA0A29638B}" type="presParOf" srcId="{ADD762A7-2138-490B-B315-A00CCB28272C}" destId="{895036F6-52AA-42E1-8CF4-838192273137}" srcOrd="2" destOrd="0" presId="urn:microsoft.com/office/officeart/2005/8/layout/orgChart1"/>
    <dgm:cxn modelId="{5EA58E70-53E9-451F-9121-90B4C4D168AC}" type="presParOf" srcId="{7E7AF96E-CD35-4D6C-BAB9-655C49480833}" destId="{EB450E77-E46F-40FD-B4F5-659E2A35EDA7}" srcOrd="4" destOrd="0" presId="urn:microsoft.com/office/officeart/2005/8/layout/orgChart1"/>
    <dgm:cxn modelId="{182E6A66-7D52-4765-99F0-47B387A3F5ED}" type="presParOf" srcId="{7E7AF96E-CD35-4D6C-BAB9-655C49480833}" destId="{87FDF4DF-98C6-42D5-B29F-C8E7AEDEEADC}" srcOrd="5" destOrd="0" presId="urn:microsoft.com/office/officeart/2005/8/layout/orgChart1"/>
    <dgm:cxn modelId="{35E910D6-4B61-4117-A7EA-A0F10FA9FC43}" type="presParOf" srcId="{87FDF4DF-98C6-42D5-B29F-C8E7AEDEEADC}" destId="{3BE3DA29-E791-42E8-8A19-E4D235BBDD71}" srcOrd="0" destOrd="0" presId="urn:microsoft.com/office/officeart/2005/8/layout/orgChart1"/>
    <dgm:cxn modelId="{0DB52DA6-DD4A-4671-9A7C-806CDA0B14AA}" type="presParOf" srcId="{3BE3DA29-E791-42E8-8A19-E4D235BBDD71}" destId="{0E5800DC-327A-4D6B-8804-A3F30633BEC2}" srcOrd="0" destOrd="0" presId="urn:microsoft.com/office/officeart/2005/8/layout/orgChart1"/>
    <dgm:cxn modelId="{A60EB617-053D-48AE-9A01-37F4C4EBAC84}" type="presParOf" srcId="{3BE3DA29-E791-42E8-8A19-E4D235BBDD71}" destId="{5CC80FBA-D066-4C1A-B5F8-3D6AAE595902}" srcOrd="1" destOrd="0" presId="urn:microsoft.com/office/officeart/2005/8/layout/orgChart1"/>
    <dgm:cxn modelId="{34C66A74-5435-4741-A901-460372992376}" type="presParOf" srcId="{87FDF4DF-98C6-42D5-B29F-C8E7AEDEEADC}" destId="{89FD2AAC-802A-4221-AA39-8048B4BD55E4}" srcOrd="1" destOrd="0" presId="urn:microsoft.com/office/officeart/2005/8/layout/orgChart1"/>
    <dgm:cxn modelId="{7580FC54-D762-4411-BF66-C151ADDF5188}" type="presParOf" srcId="{87FDF4DF-98C6-42D5-B29F-C8E7AEDEEADC}" destId="{2E713037-678C-4C09-9BB1-3C2D2329A6F0}" srcOrd="2" destOrd="0" presId="urn:microsoft.com/office/officeart/2005/8/layout/orgChart1"/>
    <dgm:cxn modelId="{44311B1C-4DAE-4411-9B0A-C5F824B906C5}" type="presParOf" srcId="{7E7AF96E-CD35-4D6C-BAB9-655C49480833}" destId="{A03FE0C8-30B6-4D73-AC5C-C54234C4FE11}" srcOrd="6" destOrd="0" presId="urn:microsoft.com/office/officeart/2005/8/layout/orgChart1"/>
    <dgm:cxn modelId="{11F0A142-8996-4732-9BF9-80268BEAAC5C}" type="presParOf" srcId="{7E7AF96E-CD35-4D6C-BAB9-655C49480833}" destId="{BC14FAF6-8680-4E71-B24B-064DFB809CE2}" srcOrd="7" destOrd="0" presId="urn:microsoft.com/office/officeart/2005/8/layout/orgChart1"/>
    <dgm:cxn modelId="{A4C8A43D-6D71-448D-93FC-21AE77A25BFE}" type="presParOf" srcId="{BC14FAF6-8680-4E71-B24B-064DFB809CE2}" destId="{85C7766D-04E3-4135-ABFC-3A6D8A5DF225}" srcOrd="0" destOrd="0" presId="urn:microsoft.com/office/officeart/2005/8/layout/orgChart1"/>
    <dgm:cxn modelId="{DD5680D8-C3D9-4037-8CB8-8481D74F298B}" type="presParOf" srcId="{85C7766D-04E3-4135-ABFC-3A6D8A5DF225}" destId="{AB883064-FC93-43CF-ADC0-D45DE3B16605}" srcOrd="0" destOrd="0" presId="urn:microsoft.com/office/officeart/2005/8/layout/orgChart1"/>
    <dgm:cxn modelId="{936322A1-EAD8-4CA9-AD59-12F572B826AF}" type="presParOf" srcId="{85C7766D-04E3-4135-ABFC-3A6D8A5DF225}" destId="{8087C92F-C94A-4BD1-A4A4-A709E3F44933}" srcOrd="1" destOrd="0" presId="urn:microsoft.com/office/officeart/2005/8/layout/orgChart1"/>
    <dgm:cxn modelId="{989FF6E3-8FA0-4BF0-973D-6E0588D0DBB0}" type="presParOf" srcId="{BC14FAF6-8680-4E71-B24B-064DFB809CE2}" destId="{88C11BCF-AD01-4758-8D5C-5D1A958D948B}" srcOrd="1" destOrd="0" presId="urn:microsoft.com/office/officeart/2005/8/layout/orgChart1"/>
    <dgm:cxn modelId="{4E94E211-66F7-4FEF-8FA1-E7B19D11DA75}" type="presParOf" srcId="{BC14FAF6-8680-4E71-B24B-064DFB809CE2}" destId="{7B634259-E86A-4941-8962-6EA0C377F618}" srcOrd="2" destOrd="0" presId="urn:microsoft.com/office/officeart/2005/8/layout/orgChart1"/>
    <dgm:cxn modelId="{F4F33EDC-F294-4E07-BE22-A5FEEB9EF457}" type="presParOf" srcId="{41EF259E-AB84-4EB5-BBB0-A5E0E3C75DFD}" destId="{7C383469-AF2F-4047-9B00-9A9BC8DEA68E}" srcOrd="2" destOrd="0" presId="urn:microsoft.com/office/officeart/2005/8/layout/orgChart1"/>
    <dgm:cxn modelId="{9055A62B-1ABE-4C05-8248-7A254BB0DDCA}" type="presParOf" srcId="{C0E0A677-69CA-41B8-82D7-D27905BF6B6E}" destId="{10BF4ADC-49D9-44D6-BB0D-988A34D950E9}" srcOrd="2" destOrd="0" presId="urn:microsoft.com/office/officeart/2005/8/layout/orgChart1"/>
    <dgm:cxn modelId="{4D1A4B22-1B64-4B8C-ACCB-282380803AE3}" type="presParOf" srcId="{C0E0A677-69CA-41B8-82D7-D27905BF6B6E}" destId="{1F60B37F-AB7F-4BE2-BB19-AB3A152E9EC0}" srcOrd="3" destOrd="0" presId="urn:microsoft.com/office/officeart/2005/8/layout/orgChart1"/>
    <dgm:cxn modelId="{4C6201A3-191A-46F5-B347-1D559E47D4F4}" type="presParOf" srcId="{1F60B37F-AB7F-4BE2-BB19-AB3A152E9EC0}" destId="{92F70B27-75A5-415A-BE59-99A6D133A217}" srcOrd="0" destOrd="0" presId="urn:microsoft.com/office/officeart/2005/8/layout/orgChart1"/>
    <dgm:cxn modelId="{35FC3470-9C05-4AE7-84EE-22FC14E98BEE}" type="presParOf" srcId="{92F70B27-75A5-415A-BE59-99A6D133A217}" destId="{5E226BB8-283B-4BD0-9110-995E7431FBB0}" srcOrd="0" destOrd="0" presId="urn:microsoft.com/office/officeart/2005/8/layout/orgChart1"/>
    <dgm:cxn modelId="{5BDBE5F9-F257-4112-B497-941DA8B4BA93}" type="presParOf" srcId="{92F70B27-75A5-415A-BE59-99A6D133A217}" destId="{A22FBE5E-9BD7-42DE-A791-4A05B9D0CD38}" srcOrd="1" destOrd="0" presId="urn:microsoft.com/office/officeart/2005/8/layout/orgChart1"/>
    <dgm:cxn modelId="{72BF960B-C285-491E-B17A-33BAC8325080}" type="presParOf" srcId="{1F60B37F-AB7F-4BE2-BB19-AB3A152E9EC0}" destId="{D95E2FB6-5613-4BC5-85E0-C3359F3EAE71}" srcOrd="1" destOrd="0" presId="urn:microsoft.com/office/officeart/2005/8/layout/orgChart1"/>
    <dgm:cxn modelId="{9DC8EA50-D588-4CC5-8084-4B2F8C7C3B04}" type="presParOf" srcId="{D95E2FB6-5613-4BC5-85E0-C3359F3EAE71}" destId="{F7003387-D05F-45ED-86A1-3E07DEBC792C}" srcOrd="0" destOrd="0" presId="urn:microsoft.com/office/officeart/2005/8/layout/orgChart1"/>
    <dgm:cxn modelId="{6B0AC13C-CFEF-4080-84FD-CA14FA2E0256}" type="presParOf" srcId="{D95E2FB6-5613-4BC5-85E0-C3359F3EAE71}" destId="{A562AEDB-686A-43BA-A810-32B2CA7570C5}" srcOrd="1" destOrd="0" presId="urn:microsoft.com/office/officeart/2005/8/layout/orgChart1"/>
    <dgm:cxn modelId="{C93D6F6A-2DDB-4FD4-B4F3-62B701AA1C06}" type="presParOf" srcId="{A562AEDB-686A-43BA-A810-32B2CA7570C5}" destId="{8B52C263-085F-4920-B4EB-DE72EC21B599}" srcOrd="0" destOrd="0" presId="urn:microsoft.com/office/officeart/2005/8/layout/orgChart1"/>
    <dgm:cxn modelId="{1915758F-43B1-4E39-962C-C494E8B8DA29}" type="presParOf" srcId="{8B52C263-085F-4920-B4EB-DE72EC21B599}" destId="{0E7A47CF-02EE-456C-BEA1-ABB59F012FBB}" srcOrd="0" destOrd="0" presId="urn:microsoft.com/office/officeart/2005/8/layout/orgChart1"/>
    <dgm:cxn modelId="{23547895-D602-4E1F-81C2-2F8EE7A1D797}" type="presParOf" srcId="{8B52C263-085F-4920-B4EB-DE72EC21B599}" destId="{DBC82D7A-690F-48C0-B8F4-790166A72117}" srcOrd="1" destOrd="0" presId="urn:microsoft.com/office/officeart/2005/8/layout/orgChart1"/>
    <dgm:cxn modelId="{FDB7A45E-85DE-47D6-8118-2F8FC1F05DBD}" type="presParOf" srcId="{A562AEDB-686A-43BA-A810-32B2CA7570C5}" destId="{9B7A747F-27B2-4E90-B910-C74E0150A611}" srcOrd="1" destOrd="0" presId="urn:microsoft.com/office/officeart/2005/8/layout/orgChart1"/>
    <dgm:cxn modelId="{E9EF91ED-7F87-406D-8A57-FE186064F626}" type="presParOf" srcId="{A562AEDB-686A-43BA-A810-32B2CA7570C5}" destId="{52EC2669-9929-46DD-B481-079B566DC352}" srcOrd="2" destOrd="0" presId="urn:microsoft.com/office/officeart/2005/8/layout/orgChart1"/>
    <dgm:cxn modelId="{BDA08587-7BF4-4060-BAB4-A2F977B6A70E}" type="presParOf" srcId="{1F60B37F-AB7F-4BE2-BB19-AB3A152E9EC0}" destId="{C7BBE179-F217-42D5-B56E-8EDB2EFE2600}" srcOrd="2" destOrd="0" presId="urn:microsoft.com/office/officeart/2005/8/layout/orgChart1"/>
    <dgm:cxn modelId="{4E94C81D-336D-4954-A0AA-91107610D098}" type="presParOf" srcId="{C0E0A677-69CA-41B8-82D7-D27905BF6B6E}" destId="{118ADE2A-F50F-4824-A3FB-0C6DD1925A91}" srcOrd="4" destOrd="0" presId="urn:microsoft.com/office/officeart/2005/8/layout/orgChart1"/>
    <dgm:cxn modelId="{CAC62839-8E23-4153-AF02-9A4DBB8FE672}" type="presParOf" srcId="{C0E0A677-69CA-41B8-82D7-D27905BF6B6E}" destId="{5CE03D78-3F2F-499B-92D9-29EF8E530AF9}" srcOrd="5" destOrd="0" presId="urn:microsoft.com/office/officeart/2005/8/layout/orgChart1"/>
    <dgm:cxn modelId="{592C0668-4260-411C-BAE8-88B1F8D49738}" type="presParOf" srcId="{5CE03D78-3F2F-499B-92D9-29EF8E530AF9}" destId="{CEBB2F8C-4B7C-4774-BE91-F45C906CAC56}" srcOrd="0" destOrd="0" presId="urn:microsoft.com/office/officeart/2005/8/layout/orgChart1"/>
    <dgm:cxn modelId="{C5D37381-C799-428F-B13F-76B1E2899F10}" type="presParOf" srcId="{CEBB2F8C-4B7C-4774-BE91-F45C906CAC56}" destId="{D20DEEF6-B5C8-4505-BB1E-EEBBB21C0DD8}" srcOrd="0" destOrd="0" presId="urn:microsoft.com/office/officeart/2005/8/layout/orgChart1"/>
    <dgm:cxn modelId="{2C00CA40-BC9D-4CC8-B2DD-099E3E8A49AC}" type="presParOf" srcId="{CEBB2F8C-4B7C-4774-BE91-F45C906CAC56}" destId="{A149DCF2-B25E-4833-82CB-7EDED0C07647}" srcOrd="1" destOrd="0" presId="urn:microsoft.com/office/officeart/2005/8/layout/orgChart1"/>
    <dgm:cxn modelId="{AF46C003-5B15-4F39-B23E-A944A5C02538}" type="presParOf" srcId="{5CE03D78-3F2F-499B-92D9-29EF8E530AF9}" destId="{B702E5C1-9C16-41F0-A847-FDB22DCEAD61}" srcOrd="1" destOrd="0" presId="urn:microsoft.com/office/officeart/2005/8/layout/orgChart1"/>
    <dgm:cxn modelId="{0316605B-3AC2-4404-9D33-11F9DA0E8A56}" type="presParOf" srcId="{B702E5C1-9C16-41F0-A847-FDB22DCEAD61}" destId="{BCFCB5AA-9162-4ABF-819E-8739DE5487CB}" srcOrd="0" destOrd="0" presId="urn:microsoft.com/office/officeart/2005/8/layout/orgChart1"/>
    <dgm:cxn modelId="{4BB219E4-5FBE-458C-B162-5BA5C66B5A56}" type="presParOf" srcId="{B702E5C1-9C16-41F0-A847-FDB22DCEAD61}" destId="{C3DBB17C-E711-4D5B-BB1F-60F5FD07E542}" srcOrd="1" destOrd="0" presId="urn:microsoft.com/office/officeart/2005/8/layout/orgChart1"/>
    <dgm:cxn modelId="{13E07398-69C0-4471-A6C5-E1D680FCAC88}" type="presParOf" srcId="{C3DBB17C-E711-4D5B-BB1F-60F5FD07E542}" destId="{0CC0DBC8-8110-4717-89B2-01A7BBAA0C61}" srcOrd="0" destOrd="0" presId="urn:microsoft.com/office/officeart/2005/8/layout/orgChart1"/>
    <dgm:cxn modelId="{3B0D1AC7-A382-4159-B233-82DF182502DB}" type="presParOf" srcId="{0CC0DBC8-8110-4717-89B2-01A7BBAA0C61}" destId="{034BF0CE-8F8A-4E97-A33B-E69A474AFFBD}" srcOrd="0" destOrd="0" presId="urn:microsoft.com/office/officeart/2005/8/layout/orgChart1"/>
    <dgm:cxn modelId="{29EBDFBC-615A-43E7-9A42-FE6A69B452E3}" type="presParOf" srcId="{0CC0DBC8-8110-4717-89B2-01A7BBAA0C61}" destId="{AAC0D17E-3A04-44B3-A141-1F15EB733614}" srcOrd="1" destOrd="0" presId="urn:microsoft.com/office/officeart/2005/8/layout/orgChart1"/>
    <dgm:cxn modelId="{E68435CF-B839-4995-B0BF-B699F7E3696A}" type="presParOf" srcId="{C3DBB17C-E711-4D5B-BB1F-60F5FD07E542}" destId="{164620EE-6792-4992-B8F6-8138358C72E5}" srcOrd="1" destOrd="0" presId="urn:microsoft.com/office/officeart/2005/8/layout/orgChart1"/>
    <dgm:cxn modelId="{6D0C9A18-61AC-4EF0-BCCA-751FBA7FF1AE}" type="presParOf" srcId="{164620EE-6792-4992-B8F6-8138358C72E5}" destId="{52C960C5-5B78-4903-84CB-DF6B48BBC759}" srcOrd="0" destOrd="0" presId="urn:microsoft.com/office/officeart/2005/8/layout/orgChart1"/>
    <dgm:cxn modelId="{A8840B12-C13F-4EC0-B5E3-318AEB84B016}" type="presParOf" srcId="{164620EE-6792-4992-B8F6-8138358C72E5}" destId="{D3956555-8A6E-4D0A-9D39-2BFA736A76CA}" srcOrd="1" destOrd="0" presId="urn:microsoft.com/office/officeart/2005/8/layout/orgChart1"/>
    <dgm:cxn modelId="{4473C69A-4DEE-4588-B062-CF4E1FFFEA0C}" type="presParOf" srcId="{D3956555-8A6E-4D0A-9D39-2BFA736A76CA}" destId="{8BACECF2-0C28-4FCE-996A-EEC27E95344E}" srcOrd="0" destOrd="0" presId="urn:microsoft.com/office/officeart/2005/8/layout/orgChart1"/>
    <dgm:cxn modelId="{46A6CEEE-7570-4010-9920-F18C1DA9B9E0}" type="presParOf" srcId="{8BACECF2-0C28-4FCE-996A-EEC27E95344E}" destId="{66F4611A-20DC-446F-B484-27247F2CCA26}" srcOrd="0" destOrd="0" presId="urn:microsoft.com/office/officeart/2005/8/layout/orgChart1"/>
    <dgm:cxn modelId="{DE54D519-71BC-46BB-B4A9-77072C36B52B}" type="presParOf" srcId="{8BACECF2-0C28-4FCE-996A-EEC27E95344E}" destId="{73E50DFE-CDDB-4A96-A9F3-EB0EF6F63538}" srcOrd="1" destOrd="0" presId="urn:microsoft.com/office/officeart/2005/8/layout/orgChart1"/>
    <dgm:cxn modelId="{DDDBB418-8255-4485-BBA1-F04F3307254D}" type="presParOf" srcId="{D3956555-8A6E-4D0A-9D39-2BFA736A76CA}" destId="{0925FFF4-B773-40A1-9CF8-4E6C43EB0F5E}" srcOrd="1" destOrd="0" presId="urn:microsoft.com/office/officeart/2005/8/layout/orgChart1"/>
    <dgm:cxn modelId="{67D297DF-599A-4091-97D1-C4BF12B91D56}" type="presParOf" srcId="{D3956555-8A6E-4D0A-9D39-2BFA736A76CA}" destId="{6B3C81BD-7107-46B1-BCD3-A2389DB4C651}" srcOrd="2" destOrd="0" presId="urn:microsoft.com/office/officeart/2005/8/layout/orgChart1"/>
    <dgm:cxn modelId="{8FF273CF-B9B1-4536-8D98-669F2F8E42C6}" type="presParOf" srcId="{C3DBB17C-E711-4D5B-BB1F-60F5FD07E542}" destId="{6C276556-8979-4D29-88FF-622791891074}" srcOrd="2" destOrd="0" presId="urn:microsoft.com/office/officeart/2005/8/layout/orgChart1"/>
    <dgm:cxn modelId="{6D36640C-3F3A-4B20-B2F2-F1332F250975}" type="presParOf" srcId="{5CE03D78-3F2F-499B-92D9-29EF8E530AF9}" destId="{7FF9420B-2BF4-43F6-8B58-CCA3DED466D5}" srcOrd="2" destOrd="0" presId="urn:microsoft.com/office/officeart/2005/8/layout/orgChart1"/>
    <dgm:cxn modelId="{66DBEB0C-E28B-4FA9-958C-80313BCDEA62}" type="presParOf" srcId="{B7625915-FDDE-4F2A-A653-3DAAC61CFCEB}" destId="{BAF2846D-E80C-4513-954C-F393E191E91F}" srcOrd="2" destOrd="0" presId="urn:microsoft.com/office/officeart/2005/8/layout/orgChart1"/>
    <dgm:cxn modelId="{06A51E31-81A2-4643-90B9-A50CABD1CE24}" type="presParOf" srcId="{BAF2846D-E80C-4513-954C-F393E191E91F}" destId="{A42A56A4-CF2A-4523-9811-13A5C2666B6E}" srcOrd="0" destOrd="0" presId="urn:microsoft.com/office/officeart/2005/8/layout/orgChart1"/>
    <dgm:cxn modelId="{DAF8BDA9-394B-4A41-A15B-9949D6FF4AFB}" type="presParOf" srcId="{BAF2846D-E80C-4513-954C-F393E191E91F}" destId="{1ED86966-5EDC-4804-AD1A-C688703C19D3}" srcOrd="1" destOrd="0" presId="urn:microsoft.com/office/officeart/2005/8/layout/orgChart1"/>
    <dgm:cxn modelId="{CADCBEF2-0EA1-4B33-B184-7B48C291486D}" type="presParOf" srcId="{1ED86966-5EDC-4804-AD1A-C688703C19D3}" destId="{4F32D2F9-5328-4315-8D1E-15C58968A255}" srcOrd="0" destOrd="0" presId="urn:microsoft.com/office/officeart/2005/8/layout/orgChart1"/>
    <dgm:cxn modelId="{0C4663EF-31DF-42DD-8A7F-2BA9DC175ECA}" type="presParOf" srcId="{4F32D2F9-5328-4315-8D1E-15C58968A255}" destId="{545338E5-927D-42BB-B76A-BC16C8F9ECC9}" srcOrd="0" destOrd="0" presId="urn:microsoft.com/office/officeart/2005/8/layout/orgChart1"/>
    <dgm:cxn modelId="{78B5D746-B586-4F39-BAAD-F2514B1AF2F3}" type="presParOf" srcId="{4F32D2F9-5328-4315-8D1E-15C58968A255}" destId="{086EF0E3-B28D-4913-B383-A56E863CB7B7}" srcOrd="1" destOrd="0" presId="urn:microsoft.com/office/officeart/2005/8/layout/orgChart1"/>
    <dgm:cxn modelId="{B6BF6592-A360-4F77-8722-C11B7643EFF3}" type="presParOf" srcId="{1ED86966-5EDC-4804-AD1A-C688703C19D3}" destId="{2A1EAE73-779D-43D6-8338-2DF9A258E27F}" srcOrd="1" destOrd="0" presId="urn:microsoft.com/office/officeart/2005/8/layout/orgChart1"/>
    <dgm:cxn modelId="{A0960D88-3A36-49AA-91D4-5A04B4A31EEF}" type="presParOf" srcId="{2A1EAE73-779D-43D6-8338-2DF9A258E27F}" destId="{4BEDAA62-1A86-4C8C-973A-785900A316BC}" srcOrd="0" destOrd="0" presId="urn:microsoft.com/office/officeart/2005/8/layout/orgChart1"/>
    <dgm:cxn modelId="{1AB19660-6618-4809-9684-9A14A0DA62F2}" type="presParOf" srcId="{2A1EAE73-779D-43D6-8338-2DF9A258E27F}" destId="{9EAA231E-5C99-431C-B874-A43C5F666464}" srcOrd="1" destOrd="0" presId="urn:microsoft.com/office/officeart/2005/8/layout/orgChart1"/>
    <dgm:cxn modelId="{DDAA9922-FB2E-45D8-8110-82B1E4368970}" type="presParOf" srcId="{9EAA231E-5C99-431C-B874-A43C5F666464}" destId="{E7D3897D-3B0F-4742-B607-0115972B06BB}" srcOrd="0" destOrd="0" presId="urn:microsoft.com/office/officeart/2005/8/layout/orgChart1"/>
    <dgm:cxn modelId="{6E6285A5-B2A9-4499-8FBF-5BB01D14411A}" type="presParOf" srcId="{E7D3897D-3B0F-4742-B607-0115972B06BB}" destId="{A5D3BD4C-5200-4B77-B48B-A7E15AF94E0C}" srcOrd="0" destOrd="0" presId="urn:microsoft.com/office/officeart/2005/8/layout/orgChart1"/>
    <dgm:cxn modelId="{EF59DD9B-D722-4716-9B2F-4384ED7AB11A}" type="presParOf" srcId="{E7D3897D-3B0F-4742-B607-0115972B06BB}" destId="{B7996840-C853-45EA-A76F-ADFBCFA4BA95}" srcOrd="1" destOrd="0" presId="urn:microsoft.com/office/officeart/2005/8/layout/orgChart1"/>
    <dgm:cxn modelId="{7A1428C9-676B-4AFD-913F-DC043EA77F7A}" type="presParOf" srcId="{9EAA231E-5C99-431C-B874-A43C5F666464}" destId="{07A22012-5025-4A8E-903F-9B803B34197F}" srcOrd="1" destOrd="0" presId="urn:microsoft.com/office/officeart/2005/8/layout/orgChart1"/>
    <dgm:cxn modelId="{68DEC59E-B649-4FFE-8E86-F1E2CCF55374}" type="presParOf" srcId="{9EAA231E-5C99-431C-B874-A43C5F666464}" destId="{B86AF2EF-D7DB-41B5-8EA0-C41499C218EE}" srcOrd="2" destOrd="0" presId="urn:microsoft.com/office/officeart/2005/8/layout/orgChart1"/>
    <dgm:cxn modelId="{D2DC26AB-0FE3-493D-B13B-22D716D2EA36}" type="presParOf" srcId="{1ED86966-5EDC-4804-AD1A-C688703C19D3}" destId="{E39AC289-B4AC-4D0F-A11B-6AF4A33965A6}" srcOrd="2" destOrd="0" presId="urn:microsoft.com/office/officeart/2005/8/layout/orgChart1"/>
  </dgm:cxnLst>
  <dgm:bg/>
  <dgm:whole>
    <a:ln w="28575" cap="flat" cmpd="sng" algn="ctr">
      <a:noFill/>
      <a:prstDash val="solid"/>
      <a:round/>
      <a:headEnd type="none" w="med" len="med"/>
      <a:tailEnd type="none" w="med" len="med"/>
    </a:ln>
  </dgm:whole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EA89742-3213-4EE0-9DEC-4C5775B6E38C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E42DE3F-B998-488D-A24B-95D32FFA75B5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Planificar el trabajo del Taller</a:t>
          </a:r>
        </a:p>
      </dgm:t>
    </dgm:pt>
    <dgm:pt modelId="{8B9A7425-E89C-4798-97CC-77AAF3A50DCA}" type="par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3AE6D863-CE68-4DB5-9F3B-E15A55A73184}" type="sib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BC2EC67D-9A5C-4B8C-99A3-79763C6A5834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Es el responsable de mantener el Stock de piezas, realizando las compras y controlando las salidas</a:t>
          </a:r>
        </a:p>
      </dgm:t>
    </dgm:pt>
    <dgm:pt modelId="{0CB4ADC6-E402-4094-AF46-C89D981DFC82}" type="par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C34030B8-F787-42B5-9ED2-D19BE86E2E84}" type="sib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9D6D846D-3252-4923-92F8-C7362602711C}">
      <dgm:prSet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Controla y mantiene los Manuales Técnicos de los equipos</a:t>
          </a:r>
        </a:p>
      </dgm:t>
    </dgm:pt>
    <dgm:pt modelId="{656F6C6C-34E1-463B-920E-1FD2C5141221}" type="sibTrans" cxnId="{82EC0BCC-3043-4808-8C76-E073280C1EC2}">
      <dgm:prSet/>
      <dgm:spPr/>
      <dgm:t>
        <a:bodyPr/>
        <a:lstStyle/>
        <a:p>
          <a:pPr algn="just"/>
          <a:endParaRPr lang="es-ES"/>
        </a:p>
      </dgm:t>
    </dgm:pt>
    <dgm:pt modelId="{AB64FB7B-8EFE-40CE-BD74-852711D75380}" type="parTrans" cxnId="{82EC0BCC-3043-4808-8C76-E073280C1EC2}">
      <dgm:prSet/>
      <dgm:spPr/>
      <dgm:t>
        <a:bodyPr/>
        <a:lstStyle/>
        <a:p>
          <a:pPr algn="just"/>
          <a:endParaRPr lang="es-ES"/>
        </a:p>
      </dgm:t>
    </dgm:pt>
    <dgm:pt modelId="{08D47069-4B8B-4709-B373-AE3ECC00E082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Asiste a cursos de formación y forma a técnicos</a:t>
          </a:r>
        </a:p>
      </dgm:t>
    </dgm:pt>
    <dgm:pt modelId="{44F0784C-ED9B-4A03-A049-66B5E8BCD5AD}" type="sibTrans" cxnId="{124EBFC6-DA26-4CCE-B808-7AE42AB63818}">
      <dgm:prSet/>
      <dgm:spPr/>
      <dgm:t>
        <a:bodyPr/>
        <a:lstStyle/>
        <a:p>
          <a:pPr algn="just"/>
          <a:endParaRPr lang="es-ES"/>
        </a:p>
      </dgm:t>
    </dgm:pt>
    <dgm:pt modelId="{921B0B39-DF2E-4B8E-BFC9-6555A015DAB5}" type="parTrans" cxnId="{124EBFC6-DA26-4CCE-B808-7AE42AB63818}">
      <dgm:prSet/>
      <dgm:spPr/>
      <dgm:t>
        <a:bodyPr/>
        <a:lstStyle/>
        <a:p>
          <a:pPr algn="just"/>
          <a:endParaRPr lang="es-ES"/>
        </a:p>
      </dgm:t>
    </dgm:pt>
    <dgm:pt modelId="{84E2E0BC-8225-4427-81A3-DA96C7169C1D}" type="pres">
      <dgm:prSet presAssocID="{2EA89742-3213-4EE0-9DEC-4C5775B6E3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AC0D8D4-D035-4008-B703-FC39560EC3F9}" type="pres">
      <dgm:prSet presAssocID="{4E42DE3F-B998-488D-A24B-95D32FFA75B5}" presName="parentLin" presStyleCnt="0"/>
      <dgm:spPr/>
    </dgm:pt>
    <dgm:pt modelId="{D4AA8168-A4D9-45A8-BC6C-2DCF7319BC34}" type="pres">
      <dgm:prSet presAssocID="{4E42DE3F-B998-488D-A24B-95D32FFA75B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00C3C60F-045E-4707-B5B0-59FE60C460B1}" type="pres">
      <dgm:prSet presAssocID="{4E42DE3F-B998-488D-A24B-95D32FFA75B5}" presName="parentText" presStyleLbl="node1" presStyleIdx="0" presStyleCnt="4" custScaleX="135371" custScaleY="154292" custLinFactNeighborX="14577" custLinFactNeighborY="-1185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E1FA0D-C35A-4723-A02C-7280973B953B}" type="pres">
      <dgm:prSet presAssocID="{4E42DE3F-B998-488D-A24B-95D32FFA75B5}" presName="negativeSpace" presStyleCnt="0"/>
      <dgm:spPr/>
    </dgm:pt>
    <dgm:pt modelId="{6FDE5D66-9684-4C4D-A956-1C00330CC60B}" type="pres">
      <dgm:prSet presAssocID="{4E42DE3F-B998-488D-A24B-95D32FFA75B5}" presName="childText" presStyleLbl="conFgAcc1" presStyleIdx="0" presStyleCnt="4">
        <dgm:presLayoutVars>
          <dgm:bulletEnabled val="1"/>
        </dgm:presLayoutVars>
      </dgm:prSet>
      <dgm:spPr/>
    </dgm:pt>
    <dgm:pt modelId="{C96DF59D-AA86-48AF-8529-FA9102C4B416}" type="pres">
      <dgm:prSet presAssocID="{3AE6D863-CE68-4DB5-9F3B-E15A55A73184}" presName="spaceBetweenRectangles" presStyleCnt="0"/>
      <dgm:spPr/>
    </dgm:pt>
    <dgm:pt modelId="{B5839063-D2BA-45D8-A67C-8765EBC65008}" type="pres">
      <dgm:prSet presAssocID="{BC2EC67D-9A5C-4B8C-99A3-79763C6A5834}" presName="parentLin" presStyleCnt="0"/>
      <dgm:spPr/>
    </dgm:pt>
    <dgm:pt modelId="{ABA02A4D-7482-4987-A1CD-5EE0ADBC51E5}" type="pres">
      <dgm:prSet presAssocID="{BC2EC67D-9A5C-4B8C-99A3-79763C6A5834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7C84C7F2-10F7-417A-B349-8CC4C4DC2E4B}" type="pres">
      <dgm:prSet presAssocID="{BC2EC67D-9A5C-4B8C-99A3-79763C6A5834}" presName="parentText" presStyleLbl="node1" presStyleIdx="1" presStyleCnt="4" custScaleX="137901" custScaleY="135709" custLinFactNeighborX="-3846" custLinFactNeighborY="-1520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FA8B94-2B63-42AE-AEA5-E1BA845F8936}" type="pres">
      <dgm:prSet presAssocID="{BC2EC67D-9A5C-4B8C-99A3-79763C6A5834}" presName="negativeSpace" presStyleCnt="0"/>
      <dgm:spPr/>
    </dgm:pt>
    <dgm:pt modelId="{EAE62DFF-1B81-4C29-AF2F-7A947791F02D}" type="pres">
      <dgm:prSet presAssocID="{BC2EC67D-9A5C-4B8C-99A3-79763C6A5834}" presName="childText" presStyleLbl="conFgAcc1" presStyleIdx="1" presStyleCnt="4">
        <dgm:presLayoutVars>
          <dgm:bulletEnabled val="1"/>
        </dgm:presLayoutVars>
      </dgm:prSet>
      <dgm:spPr/>
    </dgm:pt>
    <dgm:pt modelId="{951B01D5-F934-4EEF-AC7D-8672B4A93F5E}" type="pres">
      <dgm:prSet presAssocID="{C34030B8-F787-42B5-9ED2-D19BE86E2E84}" presName="spaceBetweenRectangles" presStyleCnt="0"/>
      <dgm:spPr/>
    </dgm:pt>
    <dgm:pt modelId="{DFF38600-704E-4BB3-BB9E-3BA25540739B}" type="pres">
      <dgm:prSet presAssocID="{08D47069-4B8B-4709-B373-AE3ECC00E082}" presName="parentLin" presStyleCnt="0"/>
      <dgm:spPr/>
    </dgm:pt>
    <dgm:pt modelId="{2D1D3FDA-995B-4282-9C05-133F21E9422C}" type="pres">
      <dgm:prSet presAssocID="{08D47069-4B8B-4709-B373-AE3ECC00E082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075594D8-B969-4D1C-BF1B-83F494D8F8B8}" type="pres">
      <dgm:prSet presAssocID="{08D47069-4B8B-4709-B373-AE3ECC00E082}" presName="parentText" presStyleLbl="node1" presStyleIdx="2" presStyleCnt="4" custScaleX="138317" custScaleY="126627" custLinFactNeighborX="-2028" custLinFactNeighborY="-1464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E1331D-BA6E-4D03-919D-D59CEFC8E011}" type="pres">
      <dgm:prSet presAssocID="{08D47069-4B8B-4709-B373-AE3ECC00E082}" presName="negativeSpace" presStyleCnt="0"/>
      <dgm:spPr/>
    </dgm:pt>
    <dgm:pt modelId="{6094E02C-CD09-4E86-AF0B-7470C8B5F496}" type="pres">
      <dgm:prSet presAssocID="{08D47069-4B8B-4709-B373-AE3ECC00E082}" presName="childText" presStyleLbl="conFgAcc1" presStyleIdx="2" presStyleCnt="4">
        <dgm:presLayoutVars>
          <dgm:bulletEnabled val="1"/>
        </dgm:presLayoutVars>
      </dgm:prSet>
      <dgm:spPr/>
    </dgm:pt>
    <dgm:pt modelId="{5D246666-EA11-42D8-85A2-58FD537A0A7B}" type="pres">
      <dgm:prSet presAssocID="{44F0784C-ED9B-4A03-A049-66B5E8BCD5AD}" presName="spaceBetweenRectangles" presStyleCnt="0"/>
      <dgm:spPr/>
    </dgm:pt>
    <dgm:pt modelId="{04C4FE8B-67AE-4503-A4C3-4DC782ECABAD}" type="pres">
      <dgm:prSet presAssocID="{9D6D846D-3252-4923-92F8-C7362602711C}" presName="parentLin" presStyleCnt="0"/>
      <dgm:spPr/>
    </dgm:pt>
    <dgm:pt modelId="{5026E098-5061-4142-A94D-18A29C216244}" type="pres">
      <dgm:prSet presAssocID="{9D6D846D-3252-4923-92F8-C7362602711C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3EDCA90D-E758-45F8-839E-8BC076BC4681}" type="pres">
      <dgm:prSet presAssocID="{9D6D846D-3252-4923-92F8-C7362602711C}" presName="parentText" presStyleLbl="node1" presStyleIdx="3" presStyleCnt="4" custScaleX="140728" custScaleY="123457" custLinFactNeighborX="-23077" custLinFactNeighborY="1445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5036BE-CB7E-46F9-8E6D-5083CFF7846E}" type="pres">
      <dgm:prSet presAssocID="{9D6D846D-3252-4923-92F8-C7362602711C}" presName="negativeSpace" presStyleCnt="0"/>
      <dgm:spPr/>
    </dgm:pt>
    <dgm:pt modelId="{0F5F0F3A-F4B6-494A-A4B8-B5A5BFC817B1}" type="pres">
      <dgm:prSet presAssocID="{9D6D846D-3252-4923-92F8-C7362602711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2EC0BCC-3043-4808-8C76-E073280C1EC2}" srcId="{2EA89742-3213-4EE0-9DEC-4C5775B6E38C}" destId="{9D6D846D-3252-4923-92F8-C7362602711C}" srcOrd="3" destOrd="0" parTransId="{AB64FB7B-8EFE-40CE-BD74-852711D75380}" sibTransId="{656F6C6C-34E1-463B-920E-1FD2C5141221}"/>
    <dgm:cxn modelId="{32FFBD3E-EBF4-4273-9B24-53F5BABC6AED}" type="presOf" srcId="{4E42DE3F-B998-488D-A24B-95D32FFA75B5}" destId="{D4AA8168-A4D9-45A8-BC6C-2DCF7319BC34}" srcOrd="0" destOrd="0" presId="urn:microsoft.com/office/officeart/2005/8/layout/list1"/>
    <dgm:cxn modelId="{2CEA8C5C-AFC4-4E89-9DCA-41F7AA39A444}" type="presOf" srcId="{2EA89742-3213-4EE0-9DEC-4C5775B6E38C}" destId="{84E2E0BC-8225-4427-81A3-DA96C7169C1D}" srcOrd="0" destOrd="0" presId="urn:microsoft.com/office/officeart/2005/8/layout/list1"/>
    <dgm:cxn modelId="{3E2B5D41-F1E3-4E09-8F9B-73F7C0D40EDF}" type="presOf" srcId="{BC2EC67D-9A5C-4B8C-99A3-79763C6A5834}" destId="{7C84C7F2-10F7-417A-B349-8CC4C4DC2E4B}" srcOrd="1" destOrd="0" presId="urn:microsoft.com/office/officeart/2005/8/layout/list1"/>
    <dgm:cxn modelId="{6132CBD1-319E-4B4B-94EA-281022347093}" srcId="{2EA89742-3213-4EE0-9DEC-4C5775B6E38C}" destId="{4E42DE3F-B998-488D-A24B-95D32FFA75B5}" srcOrd="0" destOrd="0" parTransId="{8B9A7425-E89C-4798-97CC-77AAF3A50DCA}" sibTransId="{3AE6D863-CE68-4DB5-9F3B-E15A55A73184}"/>
    <dgm:cxn modelId="{3A5D60E3-3D6E-497E-BF96-23F023B4F460}" type="presOf" srcId="{9D6D846D-3252-4923-92F8-C7362602711C}" destId="{3EDCA90D-E758-45F8-839E-8BC076BC4681}" srcOrd="1" destOrd="0" presId="urn:microsoft.com/office/officeart/2005/8/layout/list1"/>
    <dgm:cxn modelId="{6E8F6F43-39CC-4232-B747-BE079FF77182}" type="presOf" srcId="{9D6D846D-3252-4923-92F8-C7362602711C}" destId="{5026E098-5061-4142-A94D-18A29C216244}" srcOrd="0" destOrd="0" presId="urn:microsoft.com/office/officeart/2005/8/layout/list1"/>
    <dgm:cxn modelId="{DC748E07-8A36-454E-A451-0EE4AE86A37E}" type="presOf" srcId="{4E42DE3F-B998-488D-A24B-95D32FFA75B5}" destId="{00C3C60F-045E-4707-B5B0-59FE60C460B1}" srcOrd="1" destOrd="0" presId="urn:microsoft.com/office/officeart/2005/8/layout/list1"/>
    <dgm:cxn modelId="{5EE8D5D3-FAFC-4A0A-B9BD-6136B053BE24}" srcId="{2EA89742-3213-4EE0-9DEC-4C5775B6E38C}" destId="{BC2EC67D-9A5C-4B8C-99A3-79763C6A5834}" srcOrd="1" destOrd="0" parTransId="{0CB4ADC6-E402-4094-AF46-C89D981DFC82}" sibTransId="{C34030B8-F787-42B5-9ED2-D19BE86E2E84}"/>
    <dgm:cxn modelId="{124EBFC6-DA26-4CCE-B808-7AE42AB63818}" srcId="{2EA89742-3213-4EE0-9DEC-4C5775B6E38C}" destId="{08D47069-4B8B-4709-B373-AE3ECC00E082}" srcOrd="2" destOrd="0" parTransId="{921B0B39-DF2E-4B8E-BFC9-6555A015DAB5}" sibTransId="{44F0784C-ED9B-4A03-A049-66B5E8BCD5AD}"/>
    <dgm:cxn modelId="{E29EA6BF-1DAE-4C1A-A90D-E5C8D7203BD0}" type="presOf" srcId="{BC2EC67D-9A5C-4B8C-99A3-79763C6A5834}" destId="{ABA02A4D-7482-4987-A1CD-5EE0ADBC51E5}" srcOrd="0" destOrd="0" presId="urn:microsoft.com/office/officeart/2005/8/layout/list1"/>
    <dgm:cxn modelId="{6D46E236-326F-4AA9-AC51-F993C80E2FDF}" type="presOf" srcId="{08D47069-4B8B-4709-B373-AE3ECC00E082}" destId="{075594D8-B969-4D1C-BF1B-83F494D8F8B8}" srcOrd="1" destOrd="0" presId="urn:microsoft.com/office/officeart/2005/8/layout/list1"/>
    <dgm:cxn modelId="{89F25969-EFE6-4265-8CA2-A03FE69F7972}" type="presOf" srcId="{08D47069-4B8B-4709-B373-AE3ECC00E082}" destId="{2D1D3FDA-995B-4282-9C05-133F21E9422C}" srcOrd="0" destOrd="0" presId="urn:microsoft.com/office/officeart/2005/8/layout/list1"/>
    <dgm:cxn modelId="{194F8B2A-3281-4683-959D-AC7FB1DC21F0}" type="presParOf" srcId="{84E2E0BC-8225-4427-81A3-DA96C7169C1D}" destId="{BAC0D8D4-D035-4008-B703-FC39560EC3F9}" srcOrd="0" destOrd="0" presId="urn:microsoft.com/office/officeart/2005/8/layout/list1"/>
    <dgm:cxn modelId="{7E518F04-B032-4C68-858F-0B4EAC4E35CA}" type="presParOf" srcId="{BAC0D8D4-D035-4008-B703-FC39560EC3F9}" destId="{D4AA8168-A4D9-45A8-BC6C-2DCF7319BC34}" srcOrd="0" destOrd="0" presId="urn:microsoft.com/office/officeart/2005/8/layout/list1"/>
    <dgm:cxn modelId="{0701AA0A-1D55-4118-8918-1B148E85418B}" type="presParOf" srcId="{BAC0D8D4-D035-4008-B703-FC39560EC3F9}" destId="{00C3C60F-045E-4707-B5B0-59FE60C460B1}" srcOrd="1" destOrd="0" presId="urn:microsoft.com/office/officeart/2005/8/layout/list1"/>
    <dgm:cxn modelId="{A3094B7E-AD59-474D-AC28-0E94295C000F}" type="presParOf" srcId="{84E2E0BC-8225-4427-81A3-DA96C7169C1D}" destId="{5CE1FA0D-C35A-4723-A02C-7280973B953B}" srcOrd="1" destOrd="0" presId="urn:microsoft.com/office/officeart/2005/8/layout/list1"/>
    <dgm:cxn modelId="{D33DCB02-EB0D-4004-B188-A79A3B733587}" type="presParOf" srcId="{84E2E0BC-8225-4427-81A3-DA96C7169C1D}" destId="{6FDE5D66-9684-4C4D-A956-1C00330CC60B}" srcOrd="2" destOrd="0" presId="urn:microsoft.com/office/officeart/2005/8/layout/list1"/>
    <dgm:cxn modelId="{EA25BCDD-981A-43E0-B223-DC1177D3C33E}" type="presParOf" srcId="{84E2E0BC-8225-4427-81A3-DA96C7169C1D}" destId="{C96DF59D-AA86-48AF-8529-FA9102C4B416}" srcOrd="3" destOrd="0" presId="urn:microsoft.com/office/officeart/2005/8/layout/list1"/>
    <dgm:cxn modelId="{4F651073-1FC6-4A20-956B-48456E18F37D}" type="presParOf" srcId="{84E2E0BC-8225-4427-81A3-DA96C7169C1D}" destId="{B5839063-D2BA-45D8-A67C-8765EBC65008}" srcOrd="4" destOrd="0" presId="urn:microsoft.com/office/officeart/2005/8/layout/list1"/>
    <dgm:cxn modelId="{E2FE7620-55A3-4B68-B75C-EAFAAB28BB38}" type="presParOf" srcId="{B5839063-D2BA-45D8-A67C-8765EBC65008}" destId="{ABA02A4D-7482-4987-A1CD-5EE0ADBC51E5}" srcOrd="0" destOrd="0" presId="urn:microsoft.com/office/officeart/2005/8/layout/list1"/>
    <dgm:cxn modelId="{DFEBFFBF-3769-4737-B61F-FCD0B0AA25E6}" type="presParOf" srcId="{B5839063-D2BA-45D8-A67C-8765EBC65008}" destId="{7C84C7F2-10F7-417A-B349-8CC4C4DC2E4B}" srcOrd="1" destOrd="0" presId="urn:microsoft.com/office/officeart/2005/8/layout/list1"/>
    <dgm:cxn modelId="{333E0EE3-42EF-40E8-837A-BB5F06770D5B}" type="presParOf" srcId="{84E2E0BC-8225-4427-81A3-DA96C7169C1D}" destId="{F4FA8B94-2B63-42AE-AEA5-E1BA845F8936}" srcOrd="5" destOrd="0" presId="urn:microsoft.com/office/officeart/2005/8/layout/list1"/>
    <dgm:cxn modelId="{71BCA4FC-77DA-4C7E-A779-1B94D2DF1A8A}" type="presParOf" srcId="{84E2E0BC-8225-4427-81A3-DA96C7169C1D}" destId="{EAE62DFF-1B81-4C29-AF2F-7A947791F02D}" srcOrd="6" destOrd="0" presId="urn:microsoft.com/office/officeart/2005/8/layout/list1"/>
    <dgm:cxn modelId="{5BFFFB03-D26B-4CC8-A6BC-5BE8E8C421FF}" type="presParOf" srcId="{84E2E0BC-8225-4427-81A3-DA96C7169C1D}" destId="{951B01D5-F934-4EEF-AC7D-8672B4A93F5E}" srcOrd="7" destOrd="0" presId="urn:microsoft.com/office/officeart/2005/8/layout/list1"/>
    <dgm:cxn modelId="{539E651D-37D8-4275-AF4F-04B55A66FE59}" type="presParOf" srcId="{84E2E0BC-8225-4427-81A3-DA96C7169C1D}" destId="{DFF38600-704E-4BB3-BB9E-3BA25540739B}" srcOrd="8" destOrd="0" presId="urn:microsoft.com/office/officeart/2005/8/layout/list1"/>
    <dgm:cxn modelId="{03BB4813-E79E-4F3E-9F9F-89182764DB67}" type="presParOf" srcId="{DFF38600-704E-4BB3-BB9E-3BA25540739B}" destId="{2D1D3FDA-995B-4282-9C05-133F21E9422C}" srcOrd="0" destOrd="0" presId="urn:microsoft.com/office/officeart/2005/8/layout/list1"/>
    <dgm:cxn modelId="{DD66607D-F876-44EF-A16E-09401B06BE39}" type="presParOf" srcId="{DFF38600-704E-4BB3-BB9E-3BA25540739B}" destId="{075594D8-B969-4D1C-BF1B-83F494D8F8B8}" srcOrd="1" destOrd="0" presId="urn:microsoft.com/office/officeart/2005/8/layout/list1"/>
    <dgm:cxn modelId="{DE7662AF-78CE-49D5-AA29-4A8E38533DB6}" type="presParOf" srcId="{84E2E0BC-8225-4427-81A3-DA96C7169C1D}" destId="{07E1331D-BA6E-4D03-919D-D59CEFC8E011}" srcOrd="9" destOrd="0" presId="urn:microsoft.com/office/officeart/2005/8/layout/list1"/>
    <dgm:cxn modelId="{1CFDE4CE-7362-4857-BA3C-72AA6A2905AB}" type="presParOf" srcId="{84E2E0BC-8225-4427-81A3-DA96C7169C1D}" destId="{6094E02C-CD09-4E86-AF0B-7470C8B5F496}" srcOrd="10" destOrd="0" presId="urn:microsoft.com/office/officeart/2005/8/layout/list1"/>
    <dgm:cxn modelId="{48862624-DE94-4A17-8C31-06088F43C304}" type="presParOf" srcId="{84E2E0BC-8225-4427-81A3-DA96C7169C1D}" destId="{5D246666-EA11-42D8-85A2-58FD537A0A7B}" srcOrd="11" destOrd="0" presId="urn:microsoft.com/office/officeart/2005/8/layout/list1"/>
    <dgm:cxn modelId="{0416FD94-6F49-44EA-8D3D-5199BAE4515F}" type="presParOf" srcId="{84E2E0BC-8225-4427-81A3-DA96C7169C1D}" destId="{04C4FE8B-67AE-4503-A4C3-4DC782ECABAD}" srcOrd="12" destOrd="0" presId="urn:microsoft.com/office/officeart/2005/8/layout/list1"/>
    <dgm:cxn modelId="{C06325F6-6766-4580-B63F-7C41AC43F19D}" type="presParOf" srcId="{04C4FE8B-67AE-4503-A4C3-4DC782ECABAD}" destId="{5026E098-5061-4142-A94D-18A29C216244}" srcOrd="0" destOrd="0" presId="urn:microsoft.com/office/officeart/2005/8/layout/list1"/>
    <dgm:cxn modelId="{B9301647-FB10-4357-B013-359DBE939692}" type="presParOf" srcId="{04C4FE8B-67AE-4503-A4C3-4DC782ECABAD}" destId="{3EDCA90D-E758-45F8-839E-8BC076BC4681}" srcOrd="1" destOrd="0" presId="urn:microsoft.com/office/officeart/2005/8/layout/list1"/>
    <dgm:cxn modelId="{6B76E070-B23C-4FFB-A15C-61910EBAD5AF}" type="presParOf" srcId="{84E2E0BC-8225-4427-81A3-DA96C7169C1D}" destId="{F15036BE-CB7E-46F9-8E6D-5083CFF7846E}" srcOrd="13" destOrd="0" presId="urn:microsoft.com/office/officeart/2005/8/layout/list1"/>
    <dgm:cxn modelId="{10E835C2-ECA6-470B-B23F-8E7B6053438D}" type="presParOf" srcId="{84E2E0BC-8225-4427-81A3-DA96C7169C1D}" destId="{0F5F0F3A-F4B6-494A-A4B8-B5A5BFC817B1}" srcOrd="14" destOrd="0" presId="urn:microsoft.com/office/officeart/2005/8/layout/list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FD5324F-9884-4472-81BE-CF5907E25D5D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E77CEA3-405E-42FA-8A3F-570558B67B9B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Servicio Técnico</a:t>
          </a:r>
          <a:endParaRPr lang="es-ES" sz="1800" dirty="0">
            <a:solidFill>
              <a:schemeClr val="tx1"/>
            </a:solidFill>
          </a:endParaRPr>
        </a:p>
      </dgm:t>
    </dgm:pt>
    <dgm:pt modelId="{7408CA4D-F1C4-4548-AC3E-D089BE69FC4F}" type="parTrans" cxnId="{9E014B6C-F257-49E8-B16C-11FDE4A896D7}">
      <dgm:prSet/>
      <dgm:spPr/>
      <dgm:t>
        <a:bodyPr/>
        <a:lstStyle/>
        <a:p>
          <a:endParaRPr lang="es-ES"/>
        </a:p>
      </dgm:t>
    </dgm:pt>
    <dgm:pt modelId="{5B024F51-153E-40F3-8286-41EE65949459}" type="sibTrans" cxnId="{9E014B6C-F257-49E8-B16C-11FDE4A896D7}">
      <dgm:prSet/>
      <dgm:spPr/>
      <dgm:t>
        <a:bodyPr/>
        <a:lstStyle/>
        <a:p>
          <a:endParaRPr lang="es-ES"/>
        </a:p>
      </dgm:t>
    </dgm:pt>
    <dgm:pt modelId="{0F11141D-4E36-4FD9-A78E-45E2F5A746C0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Clientes</a:t>
          </a:r>
          <a:endParaRPr lang="es-ES" sz="1800" dirty="0">
            <a:solidFill>
              <a:schemeClr val="tx1"/>
            </a:solidFill>
          </a:endParaRPr>
        </a:p>
      </dgm:t>
    </dgm:pt>
    <dgm:pt modelId="{6FF3A2CC-3CDE-4DB5-A833-6D87EF94FFE7}" type="parTrans" cxnId="{2F73A1B8-E69C-41F3-B018-22AF55832CEA}">
      <dgm:prSet/>
      <dgm:spPr/>
      <dgm:t>
        <a:bodyPr/>
        <a:lstStyle/>
        <a:p>
          <a:endParaRPr lang="es-ES" dirty="0"/>
        </a:p>
      </dgm:t>
    </dgm:pt>
    <dgm:pt modelId="{5DE87EA9-613D-4821-AA80-4B7EA59ADE42}" type="sibTrans" cxnId="{2F73A1B8-E69C-41F3-B018-22AF55832CEA}">
      <dgm:prSet/>
      <dgm:spPr/>
      <dgm:t>
        <a:bodyPr/>
        <a:lstStyle/>
        <a:p>
          <a:endParaRPr lang="es-ES"/>
        </a:p>
      </dgm:t>
    </dgm:pt>
    <dgm:pt modelId="{593BC3C6-BC4D-4515-BE4F-47D2E62B8503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Pymes</a:t>
          </a:r>
          <a:endParaRPr lang="es-ES" dirty="0">
            <a:solidFill>
              <a:schemeClr val="tx1"/>
            </a:solidFill>
          </a:endParaRPr>
        </a:p>
      </dgm:t>
    </dgm:pt>
    <dgm:pt modelId="{0F414A49-D437-42EA-80DF-28B62A392EFE}" type="parTrans" cxnId="{224A2156-3904-4122-80FD-4F7E9C578C76}">
      <dgm:prSet/>
      <dgm:spPr/>
      <dgm:t>
        <a:bodyPr/>
        <a:lstStyle/>
        <a:p>
          <a:endParaRPr lang="es-ES" dirty="0"/>
        </a:p>
      </dgm:t>
    </dgm:pt>
    <dgm:pt modelId="{94576DC1-423D-4908-9C9B-4935169A3CA7}" type="sibTrans" cxnId="{224A2156-3904-4122-80FD-4F7E9C578C76}">
      <dgm:prSet/>
      <dgm:spPr/>
      <dgm:t>
        <a:bodyPr/>
        <a:lstStyle/>
        <a:p>
          <a:endParaRPr lang="es-ES"/>
        </a:p>
      </dgm:t>
    </dgm:pt>
    <dgm:pt modelId="{5D468E83-DC3D-4FBA-B587-109F04D1ED8D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Grandes empresas</a:t>
          </a:r>
          <a:endParaRPr lang="es-ES" dirty="0">
            <a:solidFill>
              <a:schemeClr val="tx1"/>
            </a:solidFill>
          </a:endParaRPr>
        </a:p>
      </dgm:t>
    </dgm:pt>
    <dgm:pt modelId="{05EF48B6-FE5F-4715-8CDC-0BCA3CBCF592}" type="parTrans" cxnId="{7FF4A3CD-19D4-4C10-A670-4EA8F8F25DF7}">
      <dgm:prSet/>
      <dgm:spPr/>
      <dgm:t>
        <a:bodyPr/>
        <a:lstStyle/>
        <a:p>
          <a:endParaRPr lang="es-ES" dirty="0"/>
        </a:p>
      </dgm:t>
    </dgm:pt>
    <dgm:pt modelId="{CE26A5C2-29A5-48CF-AC34-5341CE2B2837}" type="sibTrans" cxnId="{7FF4A3CD-19D4-4C10-A670-4EA8F8F25DF7}">
      <dgm:prSet/>
      <dgm:spPr/>
      <dgm:t>
        <a:bodyPr/>
        <a:lstStyle/>
        <a:p>
          <a:endParaRPr lang="es-ES"/>
        </a:p>
      </dgm:t>
    </dgm:pt>
    <dgm:pt modelId="{DBC26241-A0C5-4A57-B23B-EAED73E16F4C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Distribuidoras</a:t>
          </a:r>
        </a:p>
      </dgm:t>
    </dgm:pt>
    <dgm:pt modelId="{EB9C0F1B-9FD4-4A1F-BD9A-9FB40120D78B}" type="parTrans" cxnId="{64D0E9E0-B08F-4259-B554-3DA26436F130}">
      <dgm:prSet/>
      <dgm:spPr/>
      <dgm:t>
        <a:bodyPr/>
        <a:lstStyle/>
        <a:p>
          <a:endParaRPr lang="es-ES" dirty="0"/>
        </a:p>
      </dgm:t>
    </dgm:pt>
    <dgm:pt modelId="{8C4A432A-0229-4D7D-B997-DE539556F2F0}" type="sibTrans" cxnId="{64D0E9E0-B08F-4259-B554-3DA26436F130}">
      <dgm:prSet/>
      <dgm:spPr/>
      <dgm:t>
        <a:bodyPr/>
        <a:lstStyle/>
        <a:p>
          <a:endParaRPr lang="es-ES"/>
        </a:p>
      </dgm:t>
    </dgm:pt>
    <dgm:pt modelId="{2D4DEAD0-18A4-4DF6-989C-99F2FFB3BF5A}" type="pres">
      <dgm:prSet presAssocID="{0FD5324F-9884-4472-81BE-CF5907E25D5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9C0FA0F-8890-4523-A685-D998F265D6B9}" type="pres">
      <dgm:prSet presAssocID="{FE77CEA3-405E-42FA-8A3F-570558B67B9B}" presName="root1" presStyleCnt="0"/>
      <dgm:spPr/>
    </dgm:pt>
    <dgm:pt modelId="{822DC03F-D7B1-4849-BC8C-6905F8DACE71}" type="pres">
      <dgm:prSet presAssocID="{FE77CEA3-405E-42FA-8A3F-570558B67B9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3805D48-C301-4E93-A6A6-3715A8D4CB33}" type="pres">
      <dgm:prSet presAssocID="{FE77CEA3-405E-42FA-8A3F-570558B67B9B}" presName="level2hierChild" presStyleCnt="0"/>
      <dgm:spPr/>
    </dgm:pt>
    <dgm:pt modelId="{88A95448-70CF-41B7-AAE2-F32E4A3594B0}" type="pres">
      <dgm:prSet presAssocID="{6FF3A2CC-3CDE-4DB5-A833-6D87EF94FFE7}" presName="conn2-1" presStyleLbl="parChTrans1D2" presStyleIdx="0" presStyleCnt="1"/>
      <dgm:spPr/>
      <dgm:t>
        <a:bodyPr/>
        <a:lstStyle/>
        <a:p>
          <a:endParaRPr lang="es-ES"/>
        </a:p>
      </dgm:t>
    </dgm:pt>
    <dgm:pt modelId="{ED2D296B-048A-489A-AF93-7DAC98CD948D}" type="pres">
      <dgm:prSet presAssocID="{6FF3A2CC-3CDE-4DB5-A833-6D87EF94FFE7}" presName="connTx" presStyleLbl="parChTrans1D2" presStyleIdx="0" presStyleCnt="1"/>
      <dgm:spPr/>
      <dgm:t>
        <a:bodyPr/>
        <a:lstStyle/>
        <a:p>
          <a:endParaRPr lang="es-ES"/>
        </a:p>
      </dgm:t>
    </dgm:pt>
    <dgm:pt modelId="{2F74014B-FC34-4AF5-8595-0D447DF69EFE}" type="pres">
      <dgm:prSet presAssocID="{0F11141D-4E36-4FD9-A78E-45E2F5A746C0}" presName="root2" presStyleCnt="0"/>
      <dgm:spPr/>
    </dgm:pt>
    <dgm:pt modelId="{D0E24853-0B64-44FC-9FD4-7FC9DC190A15}" type="pres">
      <dgm:prSet presAssocID="{0F11141D-4E36-4FD9-A78E-45E2F5A746C0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6FDC30C-9746-4BA9-A0F6-B9BEE32DCF0C}" type="pres">
      <dgm:prSet presAssocID="{0F11141D-4E36-4FD9-A78E-45E2F5A746C0}" presName="level3hierChild" presStyleCnt="0"/>
      <dgm:spPr/>
    </dgm:pt>
    <dgm:pt modelId="{28EF2678-1FF2-41F3-935F-8215413F81C9}" type="pres">
      <dgm:prSet presAssocID="{0F414A49-D437-42EA-80DF-28B62A392EFE}" presName="conn2-1" presStyleLbl="parChTrans1D3" presStyleIdx="0" presStyleCnt="3"/>
      <dgm:spPr/>
      <dgm:t>
        <a:bodyPr/>
        <a:lstStyle/>
        <a:p>
          <a:endParaRPr lang="es-ES"/>
        </a:p>
      </dgm:t>
    </dgm:pt>
    <dgm:pt modelId="{46CD8ADB-4090-469A-88BC-C14745EB1520}" type="pres">
      <dgm:prSet presAssocID="{0F414A49-D437-42EA-80DF-28B62A392EFE}" presName="connTx" presStyleLbl="parChTrans1D3" presStyleIdx="0" presStyleCnt="3"/>
      <dgm:spPr/>
      <dgm:t>
        <a:bodyPr/>
        <a:lstStyle/>
        <a:p>
          <a:endParaRPr lang="es-ES"/>
        </a:p>
      </dgm:t>
    </dgm:pt>
    <dgm:pt modelId="{F0CA17C6-5489-40A4-87E8-F63849E1331D}" type="pres">
      <dgm:prSet presAssocID="{593BC3C6-BC4D-4515-BE4F-47D2E62B8503}" presName="root2" presStyleCnt="0"/>
      <dgm:spPr/>
    </dgm:pt>
    <dgm:pt modelId="{D346D7B6-E0BA-4D55-B8E1-6AEB273B927F}" type="pres">
      <dgm:prSet presAssocID="{593BC3C6-BC4D-4515-BE4F-47D2E62B8503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CBA45C7-84BD-4DC8-8BED-68E4D1A2FCFC}" type="pres">
      <dgm:prSet presAssocID="{593BC3C6-BC4D-4515-BE4F-47D2E62B8503}" presName="level3hierChild" presStyleCnt="0"/>
      <dgm:spPr/>
    </dgm:pt>
    <dgm:pt modelId="{DA8EADA7-7BDA-4A53-8277-9DFA09BE7001}" type="pres">
      <dgm:prSet presAssocID="{05EF48B6-FE5F-4715-8CDC-0BCA3CBCF592}" presName="conn2-1" presStyleLbl="parChTrans1D3" presStyleIdx="1" presStyleCnt="3"/>
      <dgm:spPr/>
      <dgm:t>
        <a:bodyPr/>
        <a:lstStyle/>
        <a:p>
          <a:endParaRPr lang="es-ES"/>
        </a:p>
      </dgm:t>
    </dgm:pt>
    <dgm:pt modelId="{1B6ED832-8EAF-4DBD-A154-8271747A0283}" type="pres">
      <dgm:prSet presAssocID="{05EF48B6-FE5F-4715-8CDC-0BCA3CBCF592}" presName="connTx" presStyleLbl="parChTrans1D3" presStyleIdx="1" presStyleCnt="3"/>
      <dgm:spPr/>
      <dgm:t>
        <a:bodyPr/>
        <a:lstStyle/>
        <a:p>
          <a:endParaRPr lang="es-ES"/>
        </a:p>
      </dgm:t>
    </dgm:pt>
    <dgm:pt modelId="{CFFDF597-68B8-411F-A516-4A05D1740249}" type="pres">
      <dgm:prSet presAssocID="{5D468E83-DC3D-4FBA-B587-109F04D1ED8D}" presName="root2" presStyleCnt="0"/>
      <dgm:spPr/>
    </dgm:pt>
    <dgm:pt modelId="{F0B9D7E8-ADEE-4642-B813-338A1D0DE007}" type="pres">
      <dgm:prSet presAssocID="{5D468E83-DC3D-4FBA-B587-109F04D1ED8D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20B482F-766D-4D96-94CC-6F862DE1F610}" type="pres">
      <dgm:prSet presAssocID="{5D468E83-DC3D-4FBA-B587-109F04D1ED8D}" presName="level3hierChild" presStyleCnt="0"/>
      <dgm:spPr/>
    </dgm:pt>
    <dgm:pt modelId="{44D625B1-4E60-4CFF-8F1B-419EE032A6E7}" type="pres">
      <dgm:prSet presAssocID="{EB9C0F1B-9FD4-4A1F-BD9A-9FB40120D78B}" presName="conn2-1" presStyleLbl="parChTrans1D3" presStyleIdx="2" presStyleCnt="3"/>
      <dgm:spPr/>
      <dgm:t>
        <a:bodyPr/>
        <a:lstStyle/>
        <a:p>
          <a:endParaRPr lang="es-ES"/>
        </a:p>
      </dgm:t>
    </dgm:pt>
    <dgm:pt modelId="{44FCE878-E869-4AE4-8610-4DA47CC2EE50}" type="pres">
      <dgm:prSet presAssocID="{EB9C0F1B-9FD4-4A1F-BD9A-9FB40120D78B}" presName="connTx" presStyleLbl="parChTrans1D3" presStyleIdx="2" presStyleCnt="3"/>
      <dgm:spPr/>
      <dgm:t>
        <a:bodyPr/>
        <a:lstStyle/>
        <a:p>
          <a:endParaRPr lang="es-ES"/>
        </a:p>
      </dgm:t>
    </dgm:pt>
    <dgm:pt modelId="{057DA95B-FE23-407E-8066-8E8A80F38F27}" type="pres">
      <dgm:prSet presAssocID="{DBC26241-A0C5-4A57-B23B-EAED73E16F4C}" presName="root2" presStyleCnt="0"/>
      <dgm:spPr/>
    </dgm:pt>
    <dgm:pt modelId="{4B63D6F2-8891-45A5-9F9F-0791FCCD2351}" type="pres">
      <dgm:prSet presAssocID="{DBC26241-A0C5-4A57-B23B-EAED73E16F4C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430B846-CF34-414A-B5FD-CA85951A8D05}" type="pres">
      <dgm:prSet presAssocID="{DBC26241-A0C5-4A57-B23B-EAED73E16F4C}" presName="level3hierChild" presStyleCnt="0"/>
      <dgm:spPr/>
    </dgm:pt>
  </dgm:ptLst>
  <dgm:cxnLst>
    <dgm:cxn modelId="{9E014B6C-F257-49E8-B16C-11FDE4A896D7}" srcId="{0FD5324F-9884-4472-81BE-CF5907E25D5D}" destId="{FE77CEA3-405E-42FA-8A3F-570558B67B9B}" srcOrd="0" destOrd="0" parTransId="{7408CA4D-F1C4-4548-AC3E-D089BE69FC4F}" sibTransId="{5B024F51-153E-40F3-8286-41EE65949459}"/>
    <dgm:cxn modelId="{3F298D2C-A495-4535-8AF2-7FD19E5EF96A}" type="presOf" srcId="{0FD5324F-9884-4472-81BE-CF5907E25D5D}" destId="{2D4DEAD0-18A4-4DF6-989C-99F2FFB3BF5A}" srcOrd="0" destOrd="0" presId="urn:microsoft.com/office/officeart/2005/8/layout/hierarchy2"/>
    <dgm:cxn modelId="{A37C6DDF-5266-4E90-9A48-2D724CE68AE8}" type="presOf" srcId="{6FF3A2CC-3CDE-4DB5-A833-6D87EF94FFE7}" destId="{ED2D296B-048A-489A-AF93-7DAC98CD948D}" srcOrd="1" destOrd="0" presId="urn:microsoft.com/office/officeart/2005/8/layout/hierarchy2"/>
    <dgm:cxn modelId="{BD58C5E8-80D7-41B9-9F3F-ABA9FF4343D8}" type="presOf" srcId="{EB9C0F1B-9FD4-4A1F-BD9A-9FB40120D78B}" destId="{44D625B1-4E60-4CFF-8F1B-419EE032A6E7}" srcOrd="0" destOrd="0" presId="urn:microsoft.com/office/officeart/2005/8/layout/hierarchy2"/>
    <dgm:cxn modelId="{6FD5BD0B-FF87-4FF3-AF7E-05F34CF80ECD}" type="presOf" srcId="{05EF48B6-FE5F-4715-8CDC-0BCA3CBCF592}" destId="{DA8EADA7-7BDA-4A53-8277-9DFA09BE7001}" srcOrd="0" destOrd="0" presId="urn:microsoft.com/office/officeart/2005/8/layout/hierarchy2"/>
    <dgm:cxn modelId="{3DCDC845-8085-43B4-906C-4C0BFFF2E854}" type="presOf" srcId="{FE77CEA3-405E-42FA-8A3F-570558B67B9B}" destId="{822DC03F-D7B1-4849-BC8C-6905F8DACE71}" srcOrd="0" destOrd="0" presId="urn:microsoft.com/office/officeart/2005/8/layout/hierarchy2"/>
    <dgm:cxn modelId="{DD4CB7FD-D927-4801-87DF-51676CB905B3}" type="presOf" srcId="{0F414A49-D437-42EA-80DF-28B62A392EFE}" destId="{46CD8ADB-4090-469A-88BC-C14745EB1520}" srcOrd="1" destOrd="0" presId="urn:microsoft.com/office/officeart/2005/8/layout/hierarchy2"/>
    <dgm:cxn modelId="{7FF4A3CD-19D4-4C10-A670-4EA8F8F25DF7}" srcId="{0F11141D-4E36-4FD9-A78E-45E2F5A746C0}" destId="{5D468E83-DC3D-4FBA-B587-109F04D1ED8D}" srcOrd="1" destOrd="0" parTransId="{05EF48B6-FE5F-4715-8CDC-0BCA3CBCF592}" sibTransId="{CE26A5C2-29A5-48CF-AC34-5341CE2B2837}"/>
    <dgm:cxn modelId="{A876B4D5-D8A6-4A75-921D-B69C52D57B21}" type="presOf" srcId="{6FF3A2CC-3CDE-4DB5-A833-6D87EF94FFE7}" destId="{88A95448-70CF-41B7-AAE2-F32E4A3594B0}" srcOrd="0" destOrd="0" presId="urn:microsoft.com/office/officeart/2005/8/layout/hierarchy2"/>
    <dgm:cxn modelId="{E0A7846B-2203-4FD1-A2D9-917B6EC7B8A9}" type="presOf" srcId="{0F414A49-D437-42EA-80DF-28B62A392EFE}" destId="{28EF2678-1FF2-41F3-935F-8215413F81C9}" srcOrd="0" destOrd="0" presId="urn:microsoft.com/office/officeart/2005/8/layout/hierarchy2"/>
    <dgm:cxn modelId="{2F73A1B8-E69C-41F3-B018-22AF55832CEA}" srcId="{FE77CEA3-405E-42FA-8A3F-570558B67B9B}" destId="{0F11141D-4E36-4FD9-A78E-45E2F5A746C0}" srcOrd="0" destOrd="0" parTransId="{6FF3A2CC-3CDE-4DB5-A833-6D87EF94FFE7}" sibTransId="{5DE87EA9-613D-4821-AA80-4B7EA59ADE42}"/>
    <dgm:cxn modelId="{6DB6E8BB-498E-4ADE-BB70-12AD049E3D05}" type="presOf" srcId="{DBC26241-A0C5-4A57-B23B-EAED73E16F4C}" destId="{4B63D6F2-8891-45A5-9F9F-0791FCCD2351}" srcOrd="0" destOrd="0" presId="urn:microsoft.com/office/officeart/2005/8/layout/hierarchy2"/>
    <dgm:cxn modelId="{A9977387-07AD-45E5-88FE-4141EEA97090}" type="presOf" srcId="{05EF48B6-FE5F-4715-8CDC-0BCA3CBCF592}" destId="{1B6ED832-8EAF-4DBD-A154-8271747A0283}" srcOrd="1" destOrd="0" presId="urn:microsoft.com/office/officeart/2005/8/layout/hierarchy2"/>
    <dgm:cxn modelId="{C4FF3C68-7BBD-476B-862E-49C7ECF68CFE}" type="presOf" srcId="{5D468E83-DC3D-4FBA-B587-109F04D1ED8D}" destId="{F0B9D7E8-ADEE-4642-B813-338A1D0DE007}" srcOrd="0" destOrd="0" presId="urn:microsoft.com/office/officeart/2005/8/layout/hierarchy2"/>
    <dgm:cxn modelId="{64D0E9E0-B08F-4259-B554-3DA26436F130}" srcId="{0F11141D-4E36-4FD9-A78E-45E2F5A746C0}" destId="{DBC26241-A0C5-4A57-B23B-EAED73E16F4C}" srcOrd="2" destOrd="0" parTransId="{EB9C0F1B-9FD4-4A1F-BD9A-9FB40120D78B}" sibTransId="{8C4A432A-0229-4D7D-B997-DE539556F2F0}"/>
    <dgm:cxn modelId="{F15DB480-27DE-42A2-909F-459DF6C588FC}" type="presOf" srcId="{EB9C0F1B-9FD4-4A1F-BD9A-9FB40120D78B}" destId="{44FCE878-E869-4AE4-8610-4DA47CC2EE50}" srcOrd="1" destOrd="0" presId="urn:microsoft.com/office/officeart/2005/8/layout/hierarchy2"/>
    <dgm:cxn modelId="{224A2156-3904-4122-80FD-4F7E9C578C76}" srcId="{0F11141D-4E36-4FD9-A78E-45E2F5A746C0}" destId="{593BC3C6-BC4D-4515-BE4F-47D2E62B8503}" srcOrd="0" destOrd="0" parTransId="{0F414A49-D437-42EA-80DF-28B62A392EFE}" sibTransId="{94576DC1-423D-4908-9C9B-4935169A3CA7}"/>
    <dgm:cxn modelId="{E1F0D4F8-A13D-4E43-9CF8-4E54CF90B2FC}" type="presOf" srcId="{0F11141D-4E36-4FD9-A78E-45E2F5A746C0}" destId="{D0E24853-0B64-44FC-9FD4-7FC9DC190A15}" srcOrd="0" destOrd="0" presId="urn:microsoft.com/office/officeart/2005/8/layout/hierarchy2"/>
    <dgm:cxn modelId="{9BA58BD2-ECFC-4B9C-BE28-224A4729ED34}" type="presOf" srcId="{593BC3C6-BC4D-4515-BE4F-47D2E62B8503}" destId="{D346D7B6-E0BA-4D55-B8E1-6AEB273B927F}" srcOrd="0" destOrd="0" presId="urn:microsoft.com/office/officeart/2005/8/layout/hierarchy2"/>
    <dgm:cxn modelId="{31B8BE94-6B6F-4C2E-A765-20E6943E09C1}" type="presParOf" srcId="{2D4DEAD0-18A4-4DF6-989C-99F2FFB3BF5A}" destId="{49C0FA0F-8890-4523-A685-D998F265D6B9}" srcOrd="0" destOrd="0" presId="urn:microsoft.com/office/officeart/2005/8/layout/hierarchy2"/>
    <dgm:cxn modelId="{E1CD3E72-530C-45D5-913E-CB0FD76D3280}" type="presParOf" srcId="{49C0FA0F-8890-4523-A685-D998F265D6B9}" destId="{822DC03F-D7B1-4849-BC8C-6905F8DACE71}" srcOrd="0" destOrd="0" presId="urn:microsoft.com/office/officeart/2005/8/layout/hierarchy2"/>
    <dgm:cxn modelId="{003D6310-E69B-4682-9E2F-3B7F31ADC40D}" type="presParOf" srcId="{49C0FA0F-8890-4523-A685-D998F265D6B9}" destId="{D3805D48-C301-4E93-A6A6-3715A8D4CB33}" srcOrd="1" destOrd="0" presId="urn:microsoft.com/office/officeart/2005/8/layout/hierarchy2"/>
    <dgm:cxn modelId="{A9720830-FE26-4F7F-83C4-9D3B4F5AACBA}" type="presParOf" srcId="{D3805D48-C301-4E93-A6A6-3715A8D4CB33}" destId="{88A95448-70CF-41B7-AAE2-F32E4A3594B0}" srcOrd="0" destOrd="0" presId="urn:microsoft.com/office/officeart/2005/8/layout/hierarchy2"/>
    <dgm:cxn modelId="{C29E9AA0-82B3-4C72-BF01-335FFBCBB8B9}" type="presParOf" srcId="{88A95448-70CF-41B7-AAE2-F32E4A3594B0}" destId="{ED2D296B-048A-489A-AF93-7DAC98CD948D}" srcOrd="0" destOrd="0" presId="urn:microsoft.com/office/officeart/2005/8/layout/hierarchy2"/>
    <dgm:cxn modelId="{8B3DDAFD-3AD6-4EB2-9569-F7A4005BE51B}" type="presParOf" srcId="{D3805D48-C301-4E93-A6A6-3715A8D4CB33}" destId="{2F74014B-FC34-4AF5-8595-0D447DF69EFE}" srcOrd="1" destOrd="0" presId="urn:microsoft.com/office/officeart/2005/8/layout/hierarchy2"/>
    <dgm:cxn modelId="{03423B73-F0D4-4285-B523-96274859E9E1}" type="presParOf" srcId="{2F74014B-FC34-4AF5-8595-0D447DF69EFE}" destId="{D0E24853-0B64-44FC-9FD4-7FC9DC190A15}" srcOrd="0" destOrd="0" presId="urn:microsoft.com/office/officeart/2005/8/layout/hierarchy2"/>
    <dgm:cxn modelId="{A49D695E-41E0-4D9D-9371-27B7057C6059}" type="presParOf" srcId="{2F74014B-FC34-4AF5-8595-0D447DF69EFE}" destId="{E6FDC30C-9746-4BA9-A0F6-B9BEE32DCF0C}" srcOrd="1" destOrd="0" presId="urn:microsoft.com/office/officeart/2005/8/layout/hierarchy2"/>
    <dgm:cxn modelId="{0C9A08DF-DCE8-4B28-BF87-2EE14DC0C2E2}" type="presParOf" srcId="{E6FDC30C-9746-4BA9-A0F6-B9BEE32DCF0C}" destId="{28EF2678-1FF2-41F3-935F-8215413F81C9}" srcOrd="0" destOrd="0" presId="urn:microsoft.com/office/officeart/2005/8/layout/hierarchy2"/>
    <dgm:cxn modelId="{830F3FF0-C990-40F3-B515-273F29B2D4FF}" type="presParOf" srcId="{28EF2678-1FF2-41F3-935F-8215413F81C9}" destId="{46CD8ADB-4090-469A-88BC-C14745EB1520}" srcOrd="0" destOrd="0" presId="urn:microsoft.com/office/officeart/2005/8/layout/hierarchy2"/>
    <dgm:cxn modelId="{8170947E-DC05-4356-A9D0-5023BF34AA79}" type="presParOf" srcId="{E6FDC30C-9746-4BA9-A0F6-B9BEE32DCF0C}" destId="{F0CA17C6-5489-40A4-87E8-F63849E1331D}" srcOrd="1" destOrd="0" presId="urn:microsoft.com/office/officeart/2005/8/layout/hierarchy2"/>
    <dgm:cxn modelId="{918FD725-EDFA-46C1-AE9D-0D62895552D6}" type="presParOf" srcId="{F0CA17C6-5489-40A4-87E8-F63849E1331D}" destId="{D346D7B6-E0BA-4D55-B8E1-6AEB273B927F}" srcOrd="0" destOrd="0" presId="urn:microsoft.com/office/officeart/2005/8/layout/hierarchy2"/>
    <dgm:cxn modelId="{958F4E23-9880-4139-AADF-88FDFD20298E}" type="presParOf" srcId="{F0CA17C6-5489-40A4-87E8-F63849E1331D}" destId="{6CBA45C7-84BD-4DC8-8BED-68E4D1A2FCFC}" srcOrd="1" destOrd="0" presId="urn:microsoft.com/office/officeart/2005/8/layout/hierarchy2"/>
    <dgm:cxn modelId="{0E2DFBB2-5AFB-420D-8773-45F083A09482}" type="presParOf" srcId="{E6FDC30C-9746-4BA9-A0F6-B9BEE32DCF0C}" destId="{DA8EADA7-7BDA-4A53-8277-9DFA09BE7001}" srcOrd="2" destOrd="0" presId="urn:microsoft.com/office/officeart/2005/8/layout/hierarchy2"/>
    <dgm:cxn modelId="{39BD4F89-DF19-4D78-95A9-7A5B24FD330B}" type="presParOf" srcId="{DA8EADA7-7BDA-4A53-8277-9DFA09BE7001}" destId="{1B6ED832-8EAF-4DBD-A154-8271747A0283}" srcOrd="0" destOrd="0" presId="urn:microsoft.com/office/officeart/2005/8/layout/hierarchy2"/>
    <dgm:cxn modelId="{1F84BB56-7EC8-4058-961E-BB202AF77DB8}" type="presParOf" srcId="{E6FDC30C-9746-4BA9-A0F6-B9BEE32DCF0C}" destId="{CFFDF597-68B8-411F-A516-4A05D1740249}" srcOrd="3" destOrd="0" presId="urn:microsoft.com/office/officeart/2005/8/layout/hierarchy2"/>
    <dgm:cxn modelId="{C6341DDE-9DE4-45A8-A8E4-7158884687E3}" type="presParOf" srcId="{CFFDF597-68B8-411F-A516-4A05D1740249}" destId="{F0B9D7E8-ADEE-4642-B813-338A1D0DE007}" srcOrd="0" destOrd="0" presId="urn:microsoft.com/office/officeart/2005/8/layout/hierarchy2"/>
    <dgm:cxn modelId="{3DC1650E-AD11-42A3-A33F-9DC2081BCB4B}" type="presParOf" srcId="{CFFDF597-68B8-411F-A516-4A05D1740249}" destId="{820B482F-766D-4D96-94CC-6F862DE1F610}" srcOrd="1" destOrd="0" presId="urn:microsoft.com/office/officeart/2005/8/layout/hierarchy2"/>
    <dgm:cxn modelId="{B60F42B7-04F2-4D4D-9E42-4D575CCC3427}" type="presParOf" srcId="{E6FDC30C-9746-4BA9-A0F6-B9BEE32DCF0C}" destId="{44D625B1-4E60-4CFF-8F1B-419EE032A6E7}" srcOrd="4" destOrd="0" presId="urn:microsoft.com/office/officeart/2005/8/layout/hierarchy2"/>
    <dgm:cxn modelId="{A1A5875F-A56D-4DC2-BE39-1E03C0D03E78}" type="presParOf" srcId="{44D625B1-4E60-4CFF-8F1B-419EE032A6E7}" destId="{44FCE878-E869-4AE4-8610-4DA47CC2EE50}" srcOrd="0" destOrd="0" presId="urn:microsoft.com/office/officeart/2005/8/layout/hierarchy2"/>
    <dgm:cxn modelId="{2C09D793-AB03-4809-8D94-2207ED5C77A3}" type="presParOf" srcId="{E6FDC30C-9746-4BA9-A0F6-B9BEE32DCF0C}" destId="{057DA95B-FE23-407E-8066-8E8A80F38F27}" srcOrd="5" destOrd="0" presId="urn:microsoft.com/office/officeart/2005/8/layout/hierarchy2"/>
    <dgm:cxn modelId="{B6676926-97D2-4AEA-842A-E8D87F5DAD49}" type="presParOf" srcId="{057DA95B-FE23-407E-8066-8E8A80F38F27}" destId="{4B63D6F2-8891-45A5-9F9F-0791FCCD2351}" srcOrd="0" destOrd="0" presId="urn:microsoft.com/office/officeart/2005/8/layout/hierarchy2"/>
    <dgm:cxn modelId="{C71802BA-6005-4264-ABF0-C66801762835}" type="presParOf" srcId="{057DA95B-FE23-407E-8066-8E8A80F38F27}" destId="{8430B846-CF34-414A-B5FD-CA85951A8D05}" srcOrd="1" destOrd="0" presId="urn:microsoft.com/office/officeart/2005/8/layout/hierarchy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EA89742-3213-4EE0-9DEC-4C5775B6E38C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E42DE3F-B998-488D-A24B-95D32FFA75B5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Da el visto bueno a las reparaciones</a:t>
          </a:r>
        </a:p>
      </dgm:t>
    </dgm:pt>
    <dgm:pt modelId="{8B9A7425-E89C-4798-97CC-77AAF3A50DCA}" type="par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3AE6D863-CE68-4DB5-9F3B-E15A55A73184}" type="sib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BC2EC67D-9A5C-4B8C-99A3-79763C6A5834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Informa al cliente en referencia a aspectos técnicos, así como los posibles desperfectos ocasionados en los bienes del cliente mientras han estado en poder de COPYFAX COR, SL.</a:t>
          </a:r>
        </a:p>
      </dgm:t>
    </dgm:pt>
    <dgm:pt modelId="{0CB4ADC6-E402-4094-AF46-C89D981DFC82}" type="par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C34030B8-F787-42B5-9ED2-D19BE86E2E84}" type="sib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84E2E0BC-8225-4427-81A3-DA96C7169C1D}" type="pres">
      <dgm:prSet presAssocID="{2EA89742-3213-4EE0-9DEC-4C5775B6E3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AC0D8D4-D035-4008-B703-FC39560EC3F9}" type="pres">
      <dgm:prSet presAssocID="{4E42DE3F-B998-488D-A24B-95D32FFA75B5}" presName="parentLin" presStyleCnt="0"/>
      <dgm:spPr/>
    </dgm:pt>
    <dgm:pt modelId="{D4AA8168-A4D9-45A8-BC6C-2DCF7319BC34}" type="pres">
      <dgm:prSet presAssocID="{4E42DE3F-B998-488D-A24B-95D32FFA75B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00C3C60F-045E-4707-B5B0-59FE60C460B1}" type="pres">
      <dgm:prSet presAssocID="{4E42DE3F-B998-488D-A24B-95D32FFA75B5}" presName="parentText" presStyleLbl="node1" presStyleIdx="0" presStyleCnt="2" custScaleX="135371" custScaleY="78176" custLinFactNeighborX="14577" custLinFactNeighborY="-1185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E1FA0D-C35A-4723-A02C-7280973B953B}" type="pres">
      <dgm:prSet presAssocID="{4E42DE3F-B998-488D-A24B-95D32FFA75B5}" presName="negativeSpace" presStyleCnt="0"/>
      <dgm:spPr/>
    </dgm:pt>
    <dgm:pt modelId="{6FDE5D66-9684-4C4D-A956-1C00330CC60B}" type="pres">
      <dgm:prSet presAssocID="{4E42DE3F-B998-488D-A24B-95D32FFA75B5}" presName="childText" presStyleLbl="conFgAcc1" presStyleIdx="0" presStyleCnt="2">
        <dgm:presLayoutVars>
          <dgm:bulletEnabled val="1"/>
        </dgm:presLayoutVars>
      </dgm:prSet>
      <dgm:spPr/>
    </dgm:pt>
    <dgm:pt modelId="{C96DF59D-AA86-48AF-8529-FA9102C4B416}" type="pres">
      <dgm:prSet presAssocID="{3AE6D863-CE68-4DB5-9F3B-E15A55A73184}" presName="spaceBetweenRectangles" presStyleCnt="0"/>
      <dgm:spPr/>
    </dgm:pt>
    <dgm:pt modelId="{B5839063-D2BA-45D8-A67C-8765EBC65008}" type="pres">
      <dgm:prSet presAssocID="{BC2EC67D-9A5C-4B8C-99A3-79763C6A5834}" presName="parentLin" presStyleCnt="0"/>
      <dgm:spPr/>
    </dgm:pt>
    <dgm:pt modelId="{ABA02A4D-7482-4987-A1CD-5EE0ADBC51E5}" type="pres">
      <dgm:prSet presAssocID="{BC2EC67D-9A5C-4B8C-99A3-79763C6A5834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7C84C7F2-10F7-417A-B349-8CC4C4DC2E4B}" type="pres">
      <dgm:prSet presAssocID="{BC2EC67D-9A5C-4B8C-99A3-79763C6A5834}" presName="parentText" presStyleLbl="node1" presStyleIdx="1" presStyleCnt="2" custScaleX="137901" custScaleY="85587" custLinFactNeighborX="-3846" custLinFactNeighborY="-1520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FA8B94-2B63-42AE-AEA5-E1BA845F8936}" type="pres">
      <dgm:prSet presAssocID="{BC2EC67D-9A5C-4B8C-99A3-79763C6A5834}" presName="negativeSpace" presStyleCnt="0"/>
      <dgm:spPr/>
    </dgm:pt>
    <dgm:pt modelId="{EAE62DFF-1B81-4C29-AF2F-7A947791F02D}" type="pres">
      <dgm:prSet presAssocID="{BC2EC67D-9A5C-4B8C-99A3-79763C6A583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6132CBD1-319E-4B4B-94EA-281022347093}" srcId="{2EA89742-3213-4EE0-9DEC-4C5775B6E38C}" destId="{4E42DE3F-B998-488D-A24B-95D32FFA75B5}" srcOrd="0" destOrd="0" parTransId="{8B9A7425-E89C-4798-97CC-77AAF3A50DCA}" sibTransId="{3AE6D863-CE68-4DB5-9F3B-E15A55A73184}"/>
    <dgm:cxn modelId="{5EE8D5D3-FAFC-4A0A-B9BD-6136B053BE24}" srcId="{2EA89742-3213-4EE0-9DEC-4C5775B6E38C}" destId="{BC2EC67D-9A5C-4B8C-99A3-79763C6A5834}" srcOrd="1" destOrd="0" parTransId="{0CB4ADC6-E402-4094-AF46-C89D981DFC82}" sibTransId="{C34030B8-F787-42B5-9ED2-D19BE86E2E84}"/>
    <dgm:cxn modelId="{06882D5D-0542-4024-B69E-6C7EAF95B508}" type="presOf" srcId="{BC2EC67D-9A5C-4B8C-99A3-79763C6A5834}" destId="{ABA02A4D-7482-4987-A1CD-5EE0ADBC51E5}" srcOrd="0" destOrd="0" presId="urn:microsoft.com/office/officeart/2005/8/layout/list1"/>
    <dgm:cxn modelId="{4869D923-E030-4F50-8115-28BD4EE30638}" type="presOf" srcId="{2EA89742-3213-4EE0-9DEC-4C5775B6E38C}" destId="{84E2E0BC-8225-4427-81A3-DA96C7169C1D}" srcOrd="0" destOrd="0" presId="urn:microsoft.com/office/officeart/2005/8/layout/list1"/>
    <dgm:cxn modelId="{8548F0CE-53BE-4CB2-9B24-0BAD11D17757}" type="presOf" srcId="{4E42DE3F-B998-488D-A24B-95D32FFA75B5}" destId="{00C3C60F-045E-4707-B5B0-59FE60C460B1}" srcOrd="1" destOrd="0" presId="urn:microsoft.com/office/officeart/2005/8/layout/list1"/>
    <dgm:cxn modelId="{D4D5E429-0E9D-48A7-B0E9-A2522436AA19}" type="presOf" srcId="{BC2EC67D-9A5C-4B8C-99A3-79763C6A5834}" destId="{7C84C7F2-10F7-417A-B349-8CC4C4DC2E4B}" srcOrd="1" destOrd="0" presId="urn:microsoft.com/office/officeart/2005/8/layout/list1"/>
    <dgm:cxn modelId="{FE3A96AA-2AB4-41AA-9DB4-A06FD5BC5D6C}" type="presOf" srcId="{4E42DE3F-B998-488D-A24B-95D32FFA75B5}" destId="{D4AA8168-A4D9-45A8-BC6C-2DCF7319BC34}" srcOrd="0" destOrd="0" presId="urn:microsoft.com/office/officeart/2005/8/layout/list1"/>
    <dgm:cxn modelId="{1E8CA0B7-C46D-4734-8778-9005ED3325C2}" type="presParOf" srcId="{84E2E0BC-8225-4427-81A3-DA96C7169C1D}" destId="{BAC0D8D4-D035-4008-B703-FC39560EC3F9}" srcOrd="0" destOrd="0" presId="urn:microsoft.com/office/officeart/2005/8/layout/list1"/>
    <dgm:cxn modelId="{2A73E894-6843-4D47-AC31-D152D5CB2310}" type="presParOf" srcId="{BAC0D8D4-D035-4008-B703-FC39560EC3F9}" destId="{D4AA8168-A4D9-45A8-BC6C-2DCF7319BC34}" srcOrd="0" destOrd="0" presId="urn:microsoft.com/office/officeart/2005/8/layout/list1"/>
    <dgm:cxn modelId="{EBCACBD0-1A0A-4541-A341-47251840284F}" type="presParOf" srcId="{BAC0D8D4-D035-4008-B703-FC39560EC3F9}" destId="{00C3C60F-045E-4707-B5B0-59FE60C460B1}" srcOrd="1" destOrd="0" presId="urn:microsoft.com/office/officeart/2005/8/layout/list1"/>
    <dgm:cxn modelId="{093727FB-8C7A-4133-B5D4-B85D0105ED14}" type="presParOf" srcId="{84E2E0BC-8225-4427-81A3-DA96C7169C1D}" destId="{5CE1FA0D-C35A-4723-A02C-7280973B953B}" srcOrd="1" destOrd="0" presId="urn:microsoft.com/office/officeart/2005/8/layout/list1"/>
    <dgm:cxn modelId="{DF8A1B47-67F5-4781-AEE5-5C90BB2AEE23}" type="presParOf" srcId="{84E2E0BC-8225-4427-81A3-DA96C7169C1D}" destId="{6FDE5D66-9684-4C4D-A956-1C00330CC60B}" srcOrd="2" destOrd="0" presId="urn:microsoft.com/office/officeart/2005/8/layout/list1"/>
    <dgm:cxn modelId="{7F01D008-C0B1-439D-B007-D94CD61BADDA}" type="presParOf" srcId="{84E2E0BC-8225-4427-81A3-DA96C7169C1D}" destId="{C96DF59D-AA86-48AF-8529-FA9102C4B416}" srcOrd="3" destOrd="0" presId="urn:microsoft.com/office/officeart/2005/8/layout/list1"/>
    <dgm:cxn modelId="{9F670BEA-044E-4243-8688-C122E6AD9BCE}" type="presParOf" srcId="{84E2E0BC-8225-4427-81A3-DA96C7169C1D}" destId="{B5839063-D2BA-45D8-A67C-8765EBC65008}" srcOrd="4" destOrd="0" presId="urn:microsoft.com/office/officeart/2005/8/layout/list1"/>
    <dgm:cxn modelId="{88CAF3FF-20A4-43B9-9C30-B467BB697A93}" type="presParOf" srcId="{B5839063-D2BA-45D8-A67C-8765EBC65008}" destId="{ABA02A4D-7482-4987-A1CD-5EE0ADBC51E5}" srcOrd="0" destOrd="0" presId="urn:microsoft.com/office/officeart/2005/8/layout/list1"/>
    <dgm:cxn modelId="{B20CD730-B810-4C8A-A41D-3F8B967715C3}" type="presParOf" srcId="{B5839063-D2BA-45D8-A67C-8765EBC65008}" destId="{7C84C7F2-10F7-417A-B349-8CC4C4DC2E4B}" srcOrd="1" destOrd="0" presId="urn:microsoft.com/office/officeart/2005/8/layout/list1"/>
    <dgm:cxn modelId="{8F69AF32-D64E-4FCE-A79A-6C75F5116C92}" type="presParOf" srcId="{84E2E0BC-8225-4427-81A3-DA96C7169C1D}" destId="{F4FA8B94-2B63-42AE-AEA5-E1BA845F8936}" srcOrd="5" destOrd="0" presId="urn:microsoft.com/office/officeart/2005/8/layout/list1"/>
    <dgm:cxn modelId="{B93984CB-D8D4-4AE8-B739-F83FBA0A3C8D}" type="presParOf" srcId="{84E2E0BC-8225-4427-81A3-DA96C7169C1D}" destId="{EAE62DFF-1B81-4C29-AF2F-7A947791F02D}" srcOrd="6" destOrd="0" presId="urn:microsoft.com/office/officeart/2005/8/layout/list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8AC4104-A3AD-445A-AA98-C8A23CB1D9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005C47-2963-4187-8414-A04B3423B83F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 de Negocio</a:t>
          </a:r>
          <a:endParaRPr lang="es-ES" dirty="0">
            <a:solidFill>
              <a:schemeClr val="tx1"/>
            </a:solidFill>
          </a:endParaRPr>
        </a:p>
      </dgm:t>
    </dgm:pt>
    <dgm:pt modelId="{277A3563-B0B5-48CE-8292-B797A7C73723}" type="par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C618F69-FEE8-4585-9ACF-E1A743FDD795}" type="sib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4479057-FBD5-407E-8C0D-6B6F2FEDC437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Compras</a:t>
          </a:r>
          <a:endParaRPr lang="es-ES" dirty="0">
            <a:solidFill>
              <a:schemeClr val="tx1"/>
            </a:solidFill>
          </a:endParaRPr>
        </a:p>
      </dgm:t>
    </dgm:pt>
    <dgm:pt modelId="{D4075779-958F-4F19-98A4-C28252B15AD5}" type="parTrans" cxnId="{A862745E-16FC-449D-AFA2-2AAE5059CDE9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CEEF03C-CF5F-4E85-A5F0-D42113FF0716}" type="sibTrans" cxnId="{A862745E-16FC-449D-AFA2-2AAE5059CD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D933AAD-87E4-4599-9D90-3D94D6DEA6A3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Gestión Clientes</a:t>
          </a:r>
          <a:endParaRPr lang="es-ES" dirty="0">
            <a:solidFill>
              <a:schemeClr val="tx1"/>
            </a:solidFill>
          </a:endParaRPr>
        </a:p>
      </dgm:t>
    </dgm:pt>
    <dgm:pt modelId="{16E2DD5A-C030-480D-BF35-6C945B59CB27}" type="parTrans" cxnId="{E9277A13-AB90-40EF-BFD1-2547F50131EC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06F67AA-EFB6-499B-AA4C-40B4AE59478B}" type="sibTrans" cxnId="{E9277A13-AB90-40EF-BFD1-2547F50131E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03F5888-219C-425E-A10D-454A2407069E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Sistema Calidad</a:t>
          </a:r>
          <a:endParaRPr lang="es-ES" dirty="0">
            <a:solidFill>
              <a:schemeClr val="tx1"/>
            </a:solidFill>
          </a:endParaRPr>
        </a:p>
      </dgm:t>
    </dgm:pt>
    <dgm:pt modelId="{940B4FCD-4A74-44BC-A404-AA351AECF5CB}" type="parTrans" cxnId="{D01E4EEE-2596-4122-B287-71075D2D781D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FE17311-32DA-4E90-A5E4-B690CB192AC0}" type="sibTrans" cxnId="{D01E4EEE-2596-4122-B287-71075D2D781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FA13BF7-D94D-4FCE-9DE8-C36970B923F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Tesorería</a:t>
          </a:r>
          <a:endParaRPr lang="es-ES" dirty="0">
            <a:solidFill>
              <a:schemeClr val="tx1"/>
            </a:solidFill>
          </a:endParaRPr>
        </a:p>
      </dgm:t>
    </dgm:pt>
    <dgm:pt modelId="{46FCF287-509A-4225-AE71-81430BF6C4D2}" type="parTrans" cxnId="{6B3212E5-F7BA-469E-88E2-822FF720E180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6D1C608-9360-4C02-ABC3-2B52F3567E4C}" type="sibTrans" cxnId="{6B3212E5-F7BA-469E-88E2-822FF720E18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6CC7DCC-2225-4D35-AD2F-B8AF67ECBBE4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Inversión</a:t>
          </a:r>
          <a:endParaRPr lang="es-ES" dirty="0">
            <a:solidFill>
              <a:schemeClr val="tx1"/>
            </a:solidFill>
          </a:endParaRPr>
        </a:p>
      </dgm:t>
    </dgm:pt>
    <dgm:pt modelId="{F74633F8-A43E-459D-B10D-2DF238B7AF8F}" type="parTrans" cxnId="{518AA6CD-3BA8-4314-9F0F-1E22783ED64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506AC84-5FFB-4D3C-B4E5-FA1250E6DEC6}" type="sibTrans" cxnId="{518AA6CD-3BA8-4314-9F0F-1E22783ED64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6575D4E-A86E-4D4A-9BBC-2DC2A2266C93}" type="pres">
      <dgm:prSet presAssocID="{68AC4104-A3AD-445A-AA98-C8A23CB1D9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53C5D9-6EAB-45B0-95EE-C3E4C2F9DF52}" type="pres">
      <dgm:prSet presAssocID="{36005C47-2963-4187-8414-A04B3423B83F}" presName="hierRoot1" presStyleCnt="0">
        <dgm:presLayoutVars>
          <dgm:hierBranch val="init"/>
        </dgm:presLayoutVars>
      </dgm:prSet>
      <dgm:spPr/>
    </dgm:pt>
    <dgm:pt modelId="{E4DAA121-773D-46F6-8E93-0CADC761FE4C}" type="pres">
      <dgm:prSet presAssocID="{36005C47-2963-4187-8414-A04B3423B83F}" presName="rootComposite1" presStyleCnt="0"/>
      <dgm:spPr/>
    </dgm:pt>
    <dgm:pt modelId="{A34CF5FD-7EE0-465A-9E11-130D1DF7ED05}" type="pres">
      <dgm:prSet presAssocID="{36005C47-2963-4187-8414-A04B3423B83F}" presName="rootText1" presStyleLbl="node0" presStyleIdx="0" presStyleCnt="1" custScaleX="11864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767773-7A9A-4F52-A2C6-84EA03A2E92F}" type="pres">
      <dgm:prSet presAssocID="{36005C47-2963-4187-8414-A04B3423B83F}" presName="rootConnector1" presStyleLbl="node1" presStyleIdx="0" presStyleCnt="0"/>
      <dgm:spPr/>
    </dgm:pt>
    <dgm:pt modelId="{F4DFAAB0-B705-4A9C-BF7C-2EEE94042BC9}" type="pres">
      <dgm:prSet presAssocID="{36005C47-2963-4187-8414-A04B3423B83F}" presName="hierChild2" presStyleCnt="0"/>
      <dgm:spPr/>
    </dgm:pt>
    <dgm:pt modelId="{A3C4FCC0-67F5-46C6-8A10-B65E194F24E1}" type="pres">
      <dgm:prSet presAssocID="{D4075779-958F-4F19-98A4-C28252B15AD5}" presName="Name37" presStyleLbl="parChTrans1D2" presStyleIdx="0" presStyleCnt="5"/>
      <dgm:spPr/>
      <dgm:t>
        <a:bodyPr/>
        <a:lstStyle/>
        <a:p>
          <a:endParaRPr lang="es-ES"/>
        </a:p>
      </dgm:t>
    </dgm:pt>
    <dgm:pt modelId="{5308019F-D1DA-4ADC-BADC-B2D1321F3740}" type="pres">
      <dgm:prSet presAssocID="{54479057-FBD5-407E-8C0D-6B6F2FEDC437}" presName="hierRoot2" presStyleCnt="0">
        <dgm:presLayoutVars>
          <dgm:hierBranch val="init"/>
        </dgm:presLayoutVars>
      </dgm:prSet>
      <dgm:spPr/>
    </dgm:pt>
    <dgm:pt modelId="{27E7C0AB-AD92-485D-A73A-136D9A4322FF}" type="pres">
      <dgm:prSet presAssocID="{54479057-FBD5-407E-8C0D-6B6F2FEDC437}" presName="rootComposite" presStyleCnt="0"/>
      <dgm:spPr/>
    </dgm:pt>
    <dgm:pt modelId="{CA452F53-4828-4A6E-9A6F-30A5A4EB9DCC}" type="pres">
      <dgm:prSet presAssocID="{54479057-FBD5-407E-8C0D-6B6F2FEDC43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84A4361-B56C-436A-81FC-0ABACF6C3559}" type="pres">
      <dgm:prSet presAssocID="{54479057-FBD5-407E-8C0D-6B6F2FEDC437}" presName="rootConnector" presStyleLbl="node2" presStyleIdx="0" presStyleCnt="5"/>
      <dgm:spPr/>
    </dgm:pt>
    <dgm:pt modelId="{055E5597-187F-4467-BF60-9E6070BC1BCA}" type="pres">
      <dgm:prSet presAssocID="{54479057-FBD5-407E-8C0D-6B6F2FEDC437}" presName="hierChild4" presStyleCnt="0"/>
      <dgm:spPr/>
    </dgm:pt>
    <dgm:pt modelId="{F27DAF98-7569-47B8-957A-F628F35DBE15}" type="pres">
      <dgm:prSet presAssocID="{54479057-FBD5-407E-8C0D-6B6F2FEDC437}" presName="hierChild5" presStyleCnt="0"/>
      <dgm:spPr/>
    </dgm:pt>
    <dgm:pt modelId="{6EEB079F-D470-48A9-9DB3-552A901DDD00}" type="pres">
      <dgm:prSet presAssocID="{16E2DD5A-C030-480D-BF35-6C945B59CB27}" presName="Name37" presStyleLbl="parChTrans1D2" presStyleIdx="1" presStyleCnt="5"/>
      <dgm:spPr/>
    </dgm:pt>
    <dgm:pt modelId="{FB8FDB91-7804-499A-AA3F-13AB1CA2D7C8}" type="pres">
      <dgm:prSet presAssocID="{6D933AAD-87E4-4599-9D90-3D94D6DEA6A3}" presName="hierRoot2" presStyleCnt="0">
        <dgm:presLayoutVars>
          <dgm:hierBranch val="init"/>
        </dgm:presLayoutVars>
      </dgm:prSet>
      <dgm:spPr/>
    </dgm:pt>
    <dgm:pt modelId="{6F0FB07F-8506-4D37-B190-99556BCDF8D0}" type="pres">
      <dgm:prSet presAssocID="{6D933AAD-87E4-4599-9D90-3D94D6DEA6A3}" presName="rootComposite" presStyleCnt="0"/>
      <dgm:spPr/>
    </dgm:pt>
    <dgm:pt modelId="{04152272-F32E-48DA-B34E-2188AE6E2D05}" type="pres">
      <dgm:prSet presAssocID="{6D933AAD-87E4-4599-9D90-3D94D6DEA6A3}" presName="rootText" presStyleLbl="node2" presStyleIdx="1" presStyleCnt="5" custScaleX="10937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CEC4860-ED88-4B8D-9961-84EAC9A11557}" type="pres">
      <dgm:prSet presAssocID="{6D933AAD-87E4-4599-9D90-3D94D6DEA6A3}" presName="rootConnector" presStyleLbl="node2" presStyleIdx="1" presStyleCnt="5"/>
      <dgm:spPr/>
    </dgm:pt>
    <dgm:pt modelId="{7BC33786-EE01-4BF4-BFBC-8B1BE105851E}" type="pres">
      <dgm:prSet presAssocID="{6D933AAD-87E4-4599-9D90-3D94D6DEA6A3}" presName="hierChild4" presStyleCnt="0"/>
      <dgm:spPr/>
    </dgm:pt>
    <dgm:pt modelId="{0CE5DCC0-AB2D-4E39-BF00-858704F2C2EB}" type="pres">
      <dgm:prSet presAssocID="{6D933AAD-87E4-4599-9D90-3D94D6DEA6A3}" presName="hierChild5" presStyleCnt="0"/>
      <dgm:spPr/>
    </dgm:pt>
    <dgm:pt modelId="{79AE06CE-F591-4DF0-95BC-CCE247DA2EB5}" type="pres">
      <dgm:prSet presAssocID="{940B4FCD-4A74-44BC-A404-AA351AECF5CB}" presName="Name37" presStyleLbl="parChTrans1D2" presStyleIdx="2" presStyleCnt="5"/>
      <dgm:spPr/>
    </dgm:pt>
    <dgm:pt modelId="{B6487A7F-681E-4FEF-89EB-22FB77B23030}" type="pres">
      <dgm:prSet presAssocID="{803F5888-219C-425E-A10D-454A2407069E}" presName="hierRoot2" presStyleCnt="0">
        <dgm:presLayoutVars>
          <dgm:hierBranch val="init"/>
        </dgm:presLayoutVars>
      </dgm:prSet>
      <dgm:spPr/>
    </dgm:pt>
    <dgm:pt modelId="{8109DE34-614A-41D3-B8B5-4649ADCB42C1}" type="pres">
      <dgm:prSet presAssocID="{803F5888-219C-425E-A10D-454A2407069E}" presName="rootComposite" presStyleCnt="0"/>
      <dgm:spPr/>
    </dgm:pt>
    <dgm:pt modelId="{E5402DF5-D2EE-4BAC-85EC-C15415213CC6}" type="pres">
      <dgm:prSet presAssocID="{803F5888-219C-425E-A10D-454A2407069E}" presName="rootText" presStyleLbl="node2" presStyleIdx="2" presStyleCnt="5" custScaleX="1160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FFE36E-73D6-4DC2-8F8C-DB4FD1083E9F}" type="pres">
      <dgm:prSet presAssocID="{803F5888-219C-425E-A10D-454A2407069E}" presName="rootConnector" presStyleLbl="node2" presStyleIdx="2" presStyleCnt="5"/>
      <dgm:spPr/>
    </dgm:pt>
    <dgm:pt modelId="{90E91B34-39AC-4524-81C1-6ABCD377CCC2}" type="pres">
      <dgm:prSet presAssocID="{803F5888-219C-425E-A10D-454A2407069E}" presName="hierChild4" presStyleCnt="0"/>
      <dgm:spPr/>
    </dgm:pt>
    <dgm:pt modelId="{862FAF27-B67F-4DE4-A01F-3265EFC85916}" type="pres">
      <dgm:prSet presAssocID="{803F5888-219C-425E-A10D-454A2407069E}" presName="hierChild5" presStyleCnt="0"/>
      <dgm:spPr/>
    </dgm:pt>
    <dgm:pt modelId="{FC4A2E72-1861-482D-9D62-5309BA751894}" type="pres">
      <dgm:prSet presAssocID="{46FCF287-509A-4225-AE71-81430BF6C4D2}" presName="Name37" presStyleLbl="parChTrans1D2" presStyleIdx="3" presStyleCnt="5"/>
      <dgm:spPr/>
    </dgm:pt>
    <dgm:pt modelId="{F490D653-E25B-47FC-B0D4-1C4BD64B85E1}" type="pres">
      <dgm:prSet presAssocID="{3FA13BF7-D94D-4FCE-9DE8-C36970B923F7}" presName="hierRoot2" presStyleCnt="0">
        <dgm:presLayoutVars>
          <dgm:hierBranch val="init"/>
        </dgm:presLayoutVars>
      </dgm:prSet>
      <dgm:spPr/>
    </dgm:pt>
    <dgm:pt modelId="{1BDB17D0-78A9-49C3-8503-749A96B67C58}" type="pres">
      <dgm:prSet presAssocID="{3FA13BF7-D94D-4FCE-9DE8-C36970B923F7}" presName="rootComposite" presStyleCnt="0"/>
      <dgm:spPr/>
    </dgm:pt>
    <dgm:pt modelId="{E0A41BD5-A1DD-4C28-BD70-B652AD539F44}" type="pres">
      <dgm:prSet presAssocID="{3FA13BF7-D94D-4FCE-9DE8-C36970B923F7}" presName="rootText" presStyleLbl="node2" presStyleIdx="3" presStyleCnt="5" custScaleX="89688">
        <dgm:presLayoutVars>
          <dgm:chPref val="3"/>
        </dgm:presLayoutVars>
      </dgm:prSet>
      <dgm:spPr/>
    </dgm:pt>
    <dgm:pt modelId="{A6993A35-B705-4E78-9C77-08283A6B8E5C}" type="pres">
      <dgm:prSet presAssocID="{3FA13BF7-D94D-4FCE-9DE8-C36970B923F7}" presName="rootConnector" presStyleLbl="node2" presStyleIdx="3" presStyleCnt="5"/>
      <dgm:spPr/>
    </dgm:pt>
    <dgm:pt modelId="{984DC3BB-E79D-4E93-806F-4A479554B4C6}" type="pres">
      <dgm:prSet presAssocID="{3FA13BF7-D94D-4FCE-9DE8-C36970B923F7}" presName="hierChild4" presStyleCnt="0"/>
      <dgm:spPr/>
    </dgm:pt>
    <dgm:pt modelId="{5CFF586A-0D57-4399-A106-390BC42D59CE}" type="pres">
      <dgm:prSet presAssocID="{3FA13BF7-D94D-4FCE-9DE8-C36970B923F7}" presName="hierChild5" presStyleCnt="0"/>
      <dgm:spPr/>
    </dgm:pt>
    <dgm:pt modelId="{CC257517-464E-4E4D-BF78-74AE9076C08B}" type="pres">
      <dgm:prSet presAssocID="{F74633F8-A43E-459D-B10D-2DF238B7AF8F}" presName="Name37" presStyleLbl="parChTrans1D2" presStyleIdx="4" presStyleCnt="5"/>
      <dgm:spPr/>
      <dgm:t>
        <a:bodyPr/>
        <a:lstStyle/>
        <a:p>
          <a:endParaRPr lang="es-ES"/>
        </a:p>
      </dgm:t>
    </dgm:pt>
    <dgm:pt modelId="{7C7E6402-854B-4CBD-9A96-F3BFF6F7E5C3}" type="pres">
      <dgm:prSet presAssocID="{16CC7DCC-2225-4D35-AD2F-B8AF67ECBBE4}" presName="hierRoot2" presStyleCnt="0">
        <dgm:presLayoutVars>
          <dgm:hierBranch val="init"/>
        </dgm:presLayoutVars>
      </dgm:prSet>
      <dgm:spPr/>
    </dgm:pt>
    <dgm:pt modelId="{E0DC519E-946F-4AAC-A83C-E033A027C678}" type="pres">
      <dgm:prSet presAssocID="{16CC7DCC-2225-4D35-AD2F-B8AF67ECBBE4}" presName="rootComposite" presStyleCnt="0"/>
      <dgm:spPr/>
    </dgm:pt>
    <dgm:pt modelId="{0251E68D-4897-4962-AB4E-52F1403597C9}" type="pres">
      <dgm:prSet presAssocID="{16CC7DCC-2225-4D35-AD2F-B8AF67ECBBE4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DAAA238-8CEF-4E15-976B-3EAB8D73E155}" type="pres">
      <dgm:prSet presAssocID="{16CC7DCC-2225-4D35-AD2F-B8AF67ECBBE4}" presName="rootConnector" presStyleLbl="node2" presStyleIdx="4" presStyleCnt="5"/>
      <dgm:spPr/>
    </dgm:pt>
    <dgm:pt modelId="{29C25C94-EE2E-4960-AD0E-D29D80478EC7}" type="pres">
      <dgm:prSet presAssocID="{16CC7DCC-2225-4D35-AD2F-B8AF67ECBBE4}" presName="hierChild4" presStyleCnt="0"/>
      <dgm:spPr/>
    </dgm:pt>
    <dgm:pt modelId="{F4D8FAE8-1FB8-4064-9C3E-E868751C1E49}" type="pres">
      <dgm:prSet presAssocID="{16CC7DCC-2225-4D35-AD2F-B8AF67ECBBE4}" presName="hierChild5" presStyleCnt="0"/>
      <dgm:spPr/>
    </dgm:pt>
    <dgm:pt modelId="{CB2510F2-54A9-44BC-969D-4E41F99AFFEB}" type="pres">
      <dgm:prSet presAssocID="{36005C47-2963-4187-8414-A04B3423B83F}" presName="hierChild3" presStyleCnt="0"/>
      <dgm:spPr/>
    </dgm:pt>
  </dgm:ptLst>
  <dgm:cxnLst>
    <dgm:cxn modelId="{D01E4EEE-2596-4122-B287-71075D2D781D}" srcId="{36005C47-2963-4187-8414-A04B3423B83F}" destId="{803F5888-219C-425E-A10D-454A2407069E}" srcOrd="2" destOrd="0" parTransId="{940B4FCD-4A74-44BC-A404-AA351AECF5CB}" sibTransId="{FFE17311-32DA-4E90-A5E4-B690CB192AC0}"/>
    <dgm:cxn modelId="{12B29B2D-54B7-4F05-B554-D036741C0F3F}" type="presOf" srcId="{54479057-FBD5-407E-8C0D-6B6F2FEDC437}" destId="{CA452F53-4828-4A6E-9A6F-30A5A4EB9DCC}" srcOrd="0" destOrd="0" presId="urn:microsoft.com/office/officeart/2005/8/layout/orgChart1"/>
    <dgm:cxn modelId="{6D7AF14A-295C-45C0-B3AF-0BCF11EC8961}" type="presOf" srcId="{F74633F8-A43E-459D-B10D-2DF238B7AF8F}" destId="{CC257517-464E-4E4D-BF78-74AE9076C08B}" srcOrd="0" destOrd="0" presId="urn:microsoft.com/office/officeart/2005/8/layout/orgChart1"/>
    <dgm:cxn modelId="{734FEC3B-CD99-4FC7-94FE-98AD04FC7626}" type="presOf" srcId="{3FA13BF7-D94D-4FCE-9DE8-C36970B923F7}" destId="{A6993A35-B705-4E78-9C77-08283A6B8E5C}" srcOrd="1" destOrd="0" presId="urn:microsoft.com/office/officeart/2005/8/layout/orgChart1"/>
    <dgm:cxn modelId="{A862745E-16FC-449D-AFA2-2AAE5059CDE9}" srcId="{36005C47-2963-4187-8414-A04B3423B83F}" destId="{54479057-FBD5-407E-8C0D-6B6F2FEDC437}" srcOrd="0" destOrd="0" parTransId="{D4075779-958F-4F19-98A4-C28252B15AD5}" sibTransId="{6CEEF03C-CF5F-4E85-A5F0-D42113FF0716}"/>
    <dgm:cxn modelId="{E805398A-DA03-47C2-884F-D6FA1AFEFB95}" type="presOf" srcId="{16E2DD5A-C030-480D-BF35-6C945B59CB27}" destId="{6EEB079F-D470-48A9-9DB3-552A901DDD00}" srcOrd="0" destOrd="0" presId="urn:microsoft.com/office/officeart/2005/8/layout/orgChart1"/>
    <dgm:cxn modelId="{C7F9B5AA-658E-4AC9-AC55-313AAC1C1553}" type="presOf" srcId="{36005C47-2963-4187-8414-A04B3423B83F}" destId="{F4767773-7A9A-4F52-A2C6-84EA03A2E92F}" srcOrd="1" destOrd="0" presId="urn:microsoft.com/office/officeart/2005/8/layout/orgChart1"/>
    <dgm:cxn modelId="{7BF7BDEB-EAF5-4A0C-9F91-165188BB6E36}" type="presOf" srcId="{54479057-FBD5-407E-8C0D-6B6F2FEDC437}" destId="{684A4361-B56C-436A-81FC-0ABACF6C3559}" srcOrd="1" destOrd="0" presId="urn:microsoft.com/office/officeart/2005/8/layout/orgChart1"/>
    <dgm:cxn modelId="{A973DBAB-ABF1-4A05-AE32-0A86299197C9}" type="presOf" srcId="{803F5888-219C-425E-A10D-454A2407069E}" destId="{51FFE36E-73D6-4DC2-8F8C-DB4FD1083E9F}" srcOrd="1" destOrd="0" presId="urn:microsoft.com/office/officeart/2005/8/layout/orgChart1"/>
    <dgm:cxn modelId="{CC8B6106-6BD1-4435-B2CD-40E8AB84BFF4}" type="presOf" srcId="{36005C47-2963-4187-8414-A04B3423B83F}" destId="{A34CF5FD-7EE0-465A-9E11-130D1DF7ED05}" srcOrd="0" destOrd="0" presId="urn:microsoft.com/office/officeart/2005/8/layout/orgChart1"/>
    <dgm:cxn modelId="{E9277A13-AB90-40EF-BFD1-2547F50131EC}" srcId="{36005C47-2963-4187-8414-A04B3423B83F}" destId="{6D933AAD-87E4-4599-9D90-3D94D6DEA6A3}" srcOrd="1" destOrd="0" parTransId="{16E2DD5A-C030-480D-BF35-6C945B59CB27}" sibTransId="{606F67AA-EFB6-499B-AA4C-40B4AE59478B}"/>
    <dgm:cxn modelId="{8DFE0D8E-556B-4B80-8D47-778165AA6D70}" type="presOf" srcId="{6D933AAD-87E4-4599-9D90-3D94D6DEA6A3}" destId="{1CEC4860-ED88-4B8D-9961-84EAC9A11557}" srcOrd="1" destOrd="0" presId="urn:microsoft.com/office/officeart/2005/8/layout/orgChart1"/>
    <dgm:cxn modelId="{709C1FAB-6410-4CD3-A18A-76640E3C460E}" type="presOf" srcId="{803F5888-219C-425E-A10D-454A2407069E}" destId="{E5402DF5-D2EE-4BAC-85EC-C15415213CC6}" srcOrd="0" destOrd="0" presId="urn:microsoft.com/office/officeart/2005/8/layout/orgChart1"/>
    <dgm:cxn modelId="{F7363B73-009D-43D4-8ACB-BCE49924A4C4}" type="presOf" srcId="{6D933AAD-87E4-4599-9D90-3D94D6DEA6A3}" destId="{04152272-F32E-48DA-B34E-2188AE6E2D05}" srcOrd="0" destOrd="0" presId="urn:microsoft.com/office/officeart/2005/8/layout/orgChart1"/>
    <dgm:cxn modelId="{8124DECF-A281-47B1-98A8-D7E48956FA0F}" type="presOf" srcId="{16CC7DCC-2225-4D35-AD2F-B8AF67ECBBE4}" destId="{5DAAA238-8CEF-4E15-976B-3EAB8D73E155}" srcOrd="1" destOrd="0" presId="urn:microsoft.com/office/officeart/2005/8/layout/orgChart1"/>
    <dgm:cxn modelId="{7FD8E01B-502A-4677-A972-24528833C67B}" type="presOf" srcId="{16CC7DCC-2225-4D35-AD2F-B8AF67ECBBE4}" destId="{0251E68D-4897-4962-AB4E-52F1403597C9}" srcOrd="0" destOrd="0" presId="urn:microsoft.com/office/officeart/2005/8/layout/orgChart1"/>
    <dgm:cxn modelId="{6B3212E5-F7BA-469E-88E2-822FF720E180}" srcId="{36005C47-2963-4187-8414-A04B3423B83F}" destId="{3FA13BF7-D94D-4FCE-9DE8-C36970B923F7}" srcOrd="3" destOrd="0" parTransId="{46FCF287-509A-4225-AE71-81430BF6C4D2}" sibTransId="{66D1C608-9360-4C02-ABC3-2B52F3567E4C}"/>
    <dgm:cxn modelId="{518AA6CD-3BA8-4314-9F0F-1E22783ED641}" srcId="{36005C47-2963-4187-8414-A04B3423B83F}" destId="{16CC7DCC-2225-4D35-AD2F-B8AF67ECBBE4}" srcOrd="4" destOrd="0" parTransId="{F74633F8-A43E-459D-B10D-2DF238B7AF8F}" sibTransId="{A506AC84-5FFB-4D3C-B4E5-FA1250E6DEC6}"/>
    <dgm:cxn modelId="{8EE58C41-C327-48B8-93B9-EC6AFD2486DC}" type="presOf" srcId="{46FCF287-509A-4225-AE71-81430BF6C4D2}" destId="{FC4A2E72-1861-482D-9D62-5309BA751894}" srcOrd="0" destOrd="0" presId="urn:microsoft.com/office/officeart/2005/8/layout/orgChart1"/>
    <dgm:cxn modelId="{F5D2774C-F1FF-4588-BB8F-E0F2EB9522CA}" srcId="{68AC4104-A3AD-445A-AA98-C8A23CB1D938}" destId="{36005C47-2963-4187-8414-A04B3423B83F}" srcOrd="0" destOrd="0" parTransId="{277A3563-B0B5-48CE-8292-B797A7C73723}" sibTransId="{0C618F69-FEE8-4585-9ACF-E1A743FDD795}"/>
    <dgm:cxn modelId="{CF36D576-5F32-4346-84D8-F188D5C65DF9}" type="presOf" srcId="{940B4FCD-4A74-44BC-A404-AA351AECF5CB}" destId="{79AE06CE-F591-4DF0-95BC-CCE247DA2EB5}" srcOrd="0" destOrd="0" presId="urn:microsoft.com/office/officeart/2005/8/layout/orgChart1"/>
    <dgm:cxn modelId="{22A4A452-787E-486D-A6B4-FAC6AF210F37}" type="presOf" srcId="{D4075779-958F-4F19-98A4-C28252B15AD5}" destId="{A3C4FCC0-67F5-46C6-8A10-B65E194F24E1}" srcOrd="0" destOrd="0" presId="urn:microsoft.com/office/officeart/2005/8/layout/orgChart1"/>
    <dgm:cxn modelId="{7FF84127-65CB-4E08-AA38-286A3BCFFB4E}" type="presOf" srcId="{3FA13BF7-D94D-4FCE-9DE8-C36970B923F7}" destId="{E0A41BD5-A1DD-4C28-BD70-B652AD539F44}" srcOrd="0" destOrd="0" presId="urn:microsoft.com/office/officeart/2005/8/layout/orgChart1"/>
    <dgm:cxn modelId="{D040C5EA-00E3-41E1-95CA-C74930C6C74D}" type="presOf" srcId="{68AC4104-A3AD-445A-AA98-C8A23CB1D938}" destId="{C6575D4E-A86E-4D4A-9BBC-2DC2A2266C93}" srcOrd="0" destOrd="0" presId="urn:microsoft.com/office/officeart/2005/8/layout/orgChart1"/>
    <dgm:cxn modelId="{7FC5B8DE-370D-4AED-83CD-B48B2CB95C54}" type="presParOf" srcId="{C6575D4E-A86E-4D4A-9BBC-2DC2A2266C93}" destId="{D353C5D9-6EAB-45B0-95EE-C3E4C2F9DF52}" srcOrd="0" destOrd="0" presId="urn:microsoft.com/office/officeart/2005/8/layout/orgChart1"/>
    <dgm:cxn modelId="{7D9B3DB5-1454-4DC9-9122-6D468B943B60}" type="presParOf" srcId="{D353C5D9-6EAB-45B0-95EE-C3E4C2F9DF52}" destId="{E4DAA121-773D-46F6-8E93-0CADC761FE4C}" srcOrd="0" destOrd="0" presId="urn:microsoft.com/office/officeart/2005/8/layout/orgChart1"/>
    <dgm:cxn modelId="{ED4D86EE-8B4E-489C-B035-4EE4AD673195}" type="presParOf" srcId="{E4DAA121-773D-46F6-8E93-0CADC761FE4C}" destId="{A34CF5FD-7EE0-465A-9E11-130D1DF7ED05}" srcOrd="0" destOrd="0" presId="urn:microsoft.com/office/officeart/2005/8/layout/orgChart1"/>
    <dgm:cxn modelId="{BE75B775-A362-4871-AAF5-53C0DD6E1C72}" type="presParOf" srcId="{E4DAA121-773D-46F6-8E93-0CADC761FE4C}" destId="{F4767773-7A9A-4F52-A2C6-84EA03A2E92F}" srcOrd="1" destOrd="0" presId="urn:microsoft.com/office/officeart/2005/8/layout/orgChart1"/>
    <dgm:cxn modelId="{AC98B472-6926-476E-B04B-74367733163A}" type="presParOf" srcId="{D353C5D9-6EAB-45B0-95EE-C3E4C2F9DF52}" destId="{F4DFAAB0-B705-4A9C-BF7C-2EEE94042BC9}" srcOrd="1" destOrd="0" presId="urn:microsoft.com/office/officeart/2005/8/layout/orgChart1"/>
    <dgm:cxn modelId="{0558EF8E-12FC-4BA6-BB44-343CA95796B9}" type="presParOf" srcId="{F4DFAAB0-B705-4A9C-BF7C-2EEE94042BC9}" destId="{A3C4FCC0-67F5-46C6-8A10-B65E194F24E1}" srcOrd="0" destOrd="0" presId="urn:microsoft.com/office/officeart/2005/8/layout/orgChart1"/>
    <dgm:cxn modelId="{9F63798F-A656-467D-BA04-C345B04B2152}" type="presParOf" srcId="{F4DFAAB0-B705-4A9C-BF7C-2EEE94042BC9}" destId="{5308019F-D1DA-4ADC-BADC-B2D1321F3740}" srcOrd="1" destOrd="0" presId="urn:microsoft.com/office/officeart/2005/8/layout/orgChart1"/>
    <dgm:cxn modelId="{D4A2D759-A035-4257-A379-AC25081B1DA9}" type="presParOf" srcId="{5308019F-D1DA-4ADC-BADC-B2D1321F3740}" destId="{27E7C0AB-AD92-485D-A73A-136D9A4322FF}" srcOrd="0" destOrd="0" presId="urn:microsoft.com/office/officeart/2005/8/layout/orgChart1"/>
    <dgm:cxn modelId="{F8F2FBB8-4E41-4101-94BC-BDEDA910195C}" type="presParOf" srcId="{27E7C0AB-AD92-485D-A73A-136D9A4322FF}" destId="{CA452F53-4828-4A6E-9A6F-30A5A4EB9DCC}" srcOrd="0" destOrd="0" presId="urn:microsoft.com/office/officeart/2005/8/layout/orgChart1"/>
    <dgm:cxn modelId="{33470C86-866C-49E4-88E5-EEF88A51BEDF}" type="presParOf" srcId="{27E7C0AB-AD92-485D-A73A-136D9A4322FF}" destId="{684A4361-B56C-436A-81FC-0ABACF6C3559}" srcOrd="1" destOrd="0" presId="urn:microsoft.com/office/officeart/2005/8/layout/orgChart1"/>
    <dgm:cxn modelId="{BFF266FA-ACA6-4E07-B99E-3E18409B2874}" type="presParOf" srcId="{5308019F-D1DA-4ADC-BADC-B2D1321F3740}" destId="{055E5597-187F-4467-BF60-9E6070BC1BCA}" srcOrd="1" destOrd="0" presId="urn:microsoft.com/office/officeart/2005/8/layout/orgChart1"/>
    <dgm:cxn modelId="{2ED4C4D4-A3CA-48A0-808C-B7C7A31AEAA3}" type="presParOf" srcId="{5308019F-D1DA-4ADC-BADC-B2D1321F3740}" destId="{F27DAF98-7569-47B8-957A-F628F35DBE15}" srcOrd="2" destOrd="0" presId="urn:microsoft.com/office/officeart/2005/8/layout/orgChart1"/>
    <dgm:cxn modelId="{860D1601-7E5F-4432-A6A5-86CF90226AFC}" type="presParOf" srcId="{F4DFAAB0-B705-4A9C-BF7C-2EEE94042BC9}" destId="{6EEB079F-D470-48A9-9DB3-552A901DDD00}" srcOrd="2" destOrd="0" presId="urn:microsoft.com/office/officeart/2005/8/layout/orgChart1"/>
    <dgm:cxn modelId="{DA4F9C1D-FB9D-424A-830B-7CEFA90091E3}" type="presParOf" srcId="{F4DFAAB0-B705-4A9C-BF7C-2EEE94042BC9}" destId="{FB8FDB91-7804-499A-AA3F-13AB1CA2D7C8}" srcOrd="3" destOrd="0" presId="urn:microsoft.com/office/officeart/2005/8/layout/orgChart1"/>
    <dgm:cxn modelId="{45EA4612-1A58-42E4-B94B-A0A13D15E018}" type="presParOf" srcId="{FB8FDB91-7804-499A-AA3F-13AB1CA2D7C8}" destId="{6F0FB07F-8506-4D37-B190-99556BCDF8D0}" srcOrd="0" destOrd="0" presId="urn:microsoft.com/office/officeart/2005/8/layout/orgChart1"/>
    <dgm:cxn modelId="{A2EA590C-80B9-4925-B687-85F95809A38F}" type="presParOf" srcId="{6F0FB07F-8506-4D37-B190-99556BCDF8D0}" destId="{04152272-F32E-48DA-B34E-2188AE6E2D05}" srcOrd="0" destOrd="0" presId="urn:microsoft.com/office/officeart/2005/8/layout/orgChart1"/>
    <dgm:cxn modelId="{CB5BBE5F-F7D0-4DF7-B756-A63C739A0B62}" type="presParOf" srcId="{6F0FB07F-8506-4D37-B190-99556BCDF8D0}" destId="{1CEC4860-ED88-4B8D-9961-84EAC9A11557}" srcOrd="1" destOrd="0" presId="urn:microsoft.com/office/officeart/2005/8/layout/orgChart1"/>
    <dgm:cxn modelId="{8A7F04E6-3113-4531-B114-3DE5196DDE6D}" type="presParOf" srcId="{FB8FDB91-7804-499A-AA3F-13AB1CA2D7C8}" destId="{7BC33786-EE01-4BF4-BFBC-8B1BE105851E}" srcOrd="1" destOrd="0" presId="urn:microsoft.com/office/officeart/2005/8/layout/orgChart1"/>
    <dgm:cxn modelId="{7FC46827-5DD0-4FE9-A348-29D728933FED}" type="presParOf" srcId="{FB8FDB91-7804-499A-AA3F-13AB1CA2D7C8}" destId="{0CE5DCC0-AB2D-4E39-BF00-858704F2C2EB}" srcOrd="2" destOrd="0" presId="urn:microsoft.com/office/officeart/2005/8/layout/orgChart1"/>
    <dgm:cxn modelId="{D972342A-F958-46A5-A3DD-A476CFAAE682}" type="presParOf" srcId="{F4DFAAB0-B705-4A9C-BF7C-2EEE94042BC9}" destId="{79AE06CE-F591-4DF0-95BC-CCE247DA2EB5}" srcOrd="4" destOrd="0" presId="urn:microsoft.com/office/officeart/2005/8/layout/orgChart1"/>
    <dgm:cxn modelId="{F235CFC6-5DE1-4BC1-8C19-328BAC3D86F4}" type="presParOf" srcId="{F4DFAAB0-B705-4A9C-BF7C-2EEE94042BC9}" destId="{B6487A7F-681E-4FEF-89EB-22FB77B23030}" srcOrd="5" destOrd="0" presId="urn:microsoft.com/office/officeart/2005/8/layout/orgChart1"/>
    <dgm:cxn modelId="{4B896972-1303-4054-B326-3567C3AC4727}" type="presParOf" srcId="{B6487A7F-681E-4FEF-89EB-22FB77B23030}" destId="{8109DE34-614A-41D3-B8B5-4649ADCB42C1}" srcOrd="0" destOrd="0" presId="urn:microsoft.com/office/officeart/2005/8/layout/orgChart1"/>
    <dgm:cxn modelId="{F2B04526-0BA4-4C10-811A-3CD9F5D4B604}" type="presParOf" srcId="{8109DE34-614A-41D3-B8B5-4649ADCB42C1}" destId="{E5402DF5-D2EE-4BAC-85EC-C15415213CC6}" srcOrd="0" destOrd="0" presId="urn:microsoft.com/office/officeart/2005/8/layout/orgChart1"/>
    <dgm:cxn modelId="{A95C4662-567F-4FC6-A308-AED420AA81A0}" type="presParOf" srcId="{8109DE34-614A-41D3-B8B5-4649ADCB42C1}" destId="{51FFE36E-73D6-4DC2-8F8C-DB4FD1083E9F}" srcOrd="1" destOrd="0" presId="urn:microsoft.com/office/officeart/2005/8/layout/orgChart1"/>
    <dgm:cxn modelId="{1FD12145-DC20-4227-9E7B-64F64F29FA6E}" type="presParOf" srcId="{B6487A7F-681E-4FEF-89EB-22FB77B23030}" destId="{90E91B34-39AC-4524-81C1-6ABCD377CCC2}" srcOrd="1" destOrd="0" presId="urn:microsoft.com/office/officeart/2005/8/layout/orgChart1"/>
    <dgm:cxn modelId="{4E931FD3-DE42-44F0-B8A1-5D689EA5D75D}" type="presParOf" srcId="{B6487A7F-681E-4FEF-89EB-22FB77B23030}" destId="{862FAF27-B67F-4DE4-A01F-3265EFC85916}" srcOrd="2" destOrd="0" presId="urn:microsoft.com/office/officeart/2005/8/layout/orgChart1"/>
    <dgm:cxn modelId="{AF55D22D-79EE-4378-B184-68C6BB6416D3}" type="presParOf" srcId="{F4DFAAB0-B705-4A9C-BF7C-2EEE94042BC9}" destId="{FC4A2E72-1861-482D-9D62-5309BA751894}" srcOrd="6" destOrd="0" presId="urn:microsoft.com/office/officeart/2005/8/layout/orgChart1"/>
    <dgm:cxn modelId="{7BD1ECB2-4791-4228-B1A5-976AC266E75B}" type="presParOf" srcId="{F4DFAAB0-B705-4A9C-BF7C-2EEE94042BC9}" destId="{F490D653-E25B-47FC-B0D4-1C4BD64B85E1}" srcOrd="7" destOrd="0" presId="urn:microsoft.com/office/officeart/2005/8/layout/orgChart1"/>
    <dgm:cxn modelId="{5989DFA5-45B7-4639-894A-9CE83FBEBAE6}" type="presParOf" srcId="{F490D653-E25B-47FC-B0D4-1C4BD64B85E1}" destId="{1BDB17D0-78A9-49C3-8503-749A96B67C58}" srcOrd="0" destOrd="0" presId="urn:microsoft.com/office/officeart/2005/8/layout/orgChart1"/>
    <dgm:cxn modelId="{26C41684-2B51-4016-BD53-E757E8D8B54C}" type="presParOf" srcId="{1BDB17D0-78A9-49C3-8503-749A96B67C58}" destId="{E0A41BD5-A1DD-4C28-BD70-B652AD539F44}" srcOrd="0" destOrd="0" presId="urn:microsoft.com/office/officeart/2005/8/layout/orgChart1"/>
    <dgm:cxn modelId="{A62BC714-0BFC-48DF-A1E7-4698C94957A8}" type="presParOf" srcId="{1BDB17D0-78A9-49C3-8503-749A96B67C58}" destId="{A6993A35-B705-4E78-9C77-08283A6B8E5C}" srcOrd="1" destOrd="0" presId="urn:microsoft.com/office/officeart/2005/8/layout/orgChart1"/>
    <dgm:cxn modelId="{7DA2F88E-4985-4FEB-9AB2-7EAE4D64E96C}" type="presParOf" srcId="{F490D653-E25B-47FC-B0D4-1C4BD64B85E1}" destId="{984DC3BB-E79D-4E93-806F-4A479554B4C6}" srcOrd="1" destOrd="0" presId="urn:microsoft.com/office/officeart/2005/8/layout/orgChart1"/>
    <dgm:cxn modelId="{40F47421-0FA5-4DCE-BD21-DF15324A8D47}" type="presParOf" srcId="{F490D653-E25B-47FC-B0D4-1C4BD64B85E1}" destId="{5CFF586A-0D57-4399-A106-390BC42D59CE}" srcOrd="2" destOrd="0" presId="urn:microsoft.com/office/officeart/2005/8/layout/orgChart1"/>
    <dgm:cxn modelId="{8FA942A8-4754-4668-99D0-9EDEE55F617D}" type="presParOf" srcId="{F4DFAAB0-B705-4A9C-BF7C-2EEE94042BC9}" destId="{CC257517-464E-4E4D-BF78-74AE9076C08B}" srcOrd="8" destOrd="0" presId="urn:microsoft.com/office/officeart/2005/8/layout/orgChart1"/>
    <dgm:cxn modelId="{7A369316-CE9F-4EC9-95AF-70715260C22D}" type="presParOf" srcId="{F4DFAAB0-B705-4A9C-BF7C-2EEE94042BC9}" destId="{7C7E6402-854B-4CBD-9A96-F3BFF6F7E5C3}" srcOrd="9" destOrd="0" presId="urn:microsoft.com/office/officeart/2005/8/layout/orgChart1"/>
    <dgm:cxn modelId="{21EC4726-5D1F-4353-B625-EF2EDDFC5345}" type="presParOf" srcId="{7C7E6402-854B-4CBD-9A96-F3BFF6F7E5C3}" destId="{E0DC519E-946F-4AAC-A83C-E033A027C678}" srcOrd="0" destOrd="0" presId="urn:microsoft.com/office/officeart/2005/8/layout/orgChart1"/>
    <dgm:cxn modelId="{03201C0D-C847-4842-973B-F1616329DD83}" type="presParOf" srcId="{E0DC519E-946F-4AAC-A83C-E033A027C678}" destId="{0251E68D-4897-4962-AB4E-52F1403597C9}" srcOrd="0" destOrd="0" presId="urn:microsoft.com/office/officeart/2005/8/layout/orgChart1"/>
    <dgm:cxn modelId="{8F79A67F-8457-47B7-BD10-C872C2AA1BF7}" type="presParOf" srcId="{E0DC519E-946F-4AAC-A83C-E033A027C678}" destId="{5DAAA238-8CEF-4E15-976B-3EAB8D73E155}" srcOrd="1" destOrd="0" presId="urn:microsoft.com/office/officeart/2005/8/layout/orgChart1"/>
    <dgm:cxn modelId="{D4DC365E-EFCC-40C3-AC66-703BCCE858A1}" type="presParOf" srcId="{7C7E6402-854B-4CBD-9A96-F3BFF6F7E5C3}" destId="{29C25C94-EE2E-4960-AD0E-D29D80478EC7}" srcOrd="1" destOrd="0" presId="urn:microsoft.com/office/officeart/2005/8/layout/orgChart1"/>
    <dgm:cxn modelId="{B494D408-C194-4EA7-B241-A0B63914C7DC}" type="presParOf" srcId="{7C7E6402-854B-4CBD-9A96-F3BFF6F7E5C3}" destId="{F4D8FAE8-1FB8-4064-9C3E-E868751C1E49}" srcOrd="2" destOrd="0" presId="urn:microsoft.com/office/officeart/2005/8/layout/orgChart1"/>
    <dgm:cxn modelId="{EEE1D3A4-D1C2-4B85-B292-BEAC0CEAB5C7}" type="presParOf" srcId="{D353C5D9-6EAB-45B0-95EE-C3E4C2F9DF52}" destId="{CB2510F2-54A9-44BC-969D-4E41F99AFFEB}" srcOrd="2" destOrd="0" presId="urn:microsoft.com/office/officeart/2005/8/layout/orgChart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8AC4104-A3AD-445A-AA98-C8A23CB1D9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005C47-2963-4187-8414-A04B3423B83F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 de Negocio</a:t>
          </a:r>
          <a:endParaRPr lang="es-ES" dirty="0">
            <a:solidFill>
              <a:schemeClr val="tx1"/>
            </a:solidFill>
          </a:endParaRPr>
        </a:p>
      </dgm:t>
    </dgm:pt>
    <dgm:pt modelId="{277A3563-B0B5-48CE-8292-B797A7C73723}" type="par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C618F69-FEE8-4585-9ACF-E1A743FDD795}" type="sib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4479057-FBD5-407E-8C0D-6B6F2FEDC437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Compras</a:t>
          </a:r>
          <a:endParaRPr lang="es-ES" dirty="0">
            <a:solidFill>
              <a:schemeClr val="tx1"/>
            </a:solidFill>
          </a:endParaRPr>
        </a:p>
      </dgm:t>
    </dgm:pt>
    <dgm:pt modelId="{D4075779-958F-4F19-98A4-C28252B15AD5}" type="parTrans" cxnId="{A862745E-16FC-449D-AFA2-2AAE5059CDE9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CEEF03C-CF5F-4E85-A5F0-D42113FF0716}" type="sibTrans" cxnId="{A862745E-16FC-449D-AFA2-2AAE5059CD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D933AAD-87E4-4599-9D90-3D94D6DEA6A3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Gestión Clientes</a:t>
          </a:r>
          <a:endParaRPr lang="es-ES" dirty="0">
            <a:solidFill>
              <a:schemeClr val="tx1"/>
            </a:solidFill>
          </a:endParaRPr>
        </a:p>
      </dgm:t>
    </dgm:pt>
    <dgm:pt modelId="{16E2DD5A-C030-480D-BF35-6C945B59CB27}" type="parTrans" cxnId="{E9277A13-AB90-40EF-BFD1-2547F50131EC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06F67AA-EFB6-499B-AA4C-40B4AE59478B}" type="sibTrans" cxnId="{E9277A13-AB90-40EF-BFD1-2547F50131E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03F5888-219C-425E-A10D-454A2407069E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Sistema Calidad</a:t>
          </a:r>
          <a:endParaRPr lang="es-ES" dirty="0">
            <a:solidFill>
              <a:schemeClr val="tx1"/>
            </a:solidFill>
          </a:endParaRPr>
        </a:p>
      </dgm:t>
    </dgm:pt>
    <dgm:pt modelId="{940B4FCD-4A74-44BC-A404-AA351AECF5CB}" type="parTrans" cxnId="{D01E4EEE-2596-4122-B287-71075D2D781D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FE17311-32DA-4E90-A5E4-B690CB192AC0}" type="sibTrans" cxnId="{D01E4EEE-2596-4122-B287-71075D2D781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FA13BF7-D94D-4FCE-9DE8-C36970B923F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Tesorería</a:t>
          </a:r>
          <a:endParaRPr lang="es-ES" dirty="0">
            <a:solidFill>
              <a:schemeClr val="tx1"/>
            </a:solidFill>
          </a:endParaRPr>
        </a:p>
      </dgm:t>
    </dgm:pt>
    <dgm:pt modelId="{46FCF287-509A-4225-AE71-81430BF6C4D2}" type="parTrans" cxnId="{6B3212E5-F7BA-469E-88E2-822FF720E180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6D1C608-9360-4C02-ABC3-2B52F3567E4C}" type="sibTrans" cxnId="{6B3212E5-F7BA-469E-88E2-822FF720E18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6CC7DCC-2225-4D35-AD2F-B8AF67ECBBE4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Inversión</a:t>
          </a:r>
          <a:endParaRPr lang="es-ES" dirty="0">
            <a:solidFill>
              <a:schemeClr val="tx1"/>
            </a:solidFill>
          </a:endParaRPr>
        </a:p>
      </dgm:t>
    </dgm:pt>
    <dgm:pt modelId="{F74633F8-A43E-459D-B10D-2DF238B7AF8F}" type="parTrans" cxnId="{518AA6CD-3BA8-4314-9F0F-1E22783ED64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506AC84-5FFB-4D3C-B4E5-FA1250E6DEC6}" type="sibTrans" cxnId="{518AA6CD-3BA8-4314-9F0F-1E22783ED64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6575D4E-A86E-4D4A-9BBC-2DC2A2266C93}" type="pres">
      <dgm:prSet presAssocID="{68AC4104-A3AD-445A-AA98-C8A23CB1D9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53C5D9-6EAB-45B0-95EE-C3E4C2F9DF52}" type="pres">
      <dgm:prSet presAssocID="{36005C47-2963-4187-8414-A04B3423B83F}" presName="hierRoot1" presStyleCnt="0">
        <dgm:presLayoutVars>
          <dgm:hierBranch val="init"/>
        </dgm:presLayoutVars>
      </dgm:prSet>
      <dgm:spPr/>
    </dgm:pt>
    <dgm:pt modelId="{E4DAA121-773D-46F6-8E93-0CADC761FE4C}" type="pres">
      <dgm:prSet presAssocID="{36005C47-2963-4187-8414-A04B3423B83F}" presName="rootComposite1" presStyleCnt="0"/>
      <dgm:spPr/>
    </dgm:pt>
    <dgm:pt modelId="{A34CF5FD-7EE0-465A-9E11-130D1DF7ED05}" type="pres">
      <dgm:prSet presAssocID="{36005C47-2963-4187-8414-A04B3423B83F}" presName="rootText1" presStyleLbl="node0" presStyleIdx="0" presStyleCnt="1" custScaleX="11864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767773-7A9A-4F52-A2C6-84EA03A2E92F}" type="pres">
      <dgm:prSet presAssocID="{36005C47-2963-4187-8414-A04B3423B83F}" presName="rootConnector1" presStyleLbl="node1" presStyleIdx="0" presStyleCnt="0"/>
      <dgm:spPr/>
    </dgm:pt>
    <dgm:pt modelId="{F4DFAAB0-B705-4A9C-BF7C-2EEE94042BC9}" type="pres">
      <dgm:prSet presAssocID="{36005C47-2963-4187-8414-A04B3423B83F}" presName="hierChild2" presStyleCnt="0"/>
      <dgm:spPr/>
    </dgm:pt>
    <dgm:pt modelId="{A3C4FCC0-67F5-46C6-8A10-B65E194F24E1}" type="pres">
      <dgm:prSet presAssocID="{D4075779-958F-4F19-98A4-C28252B15AD5}" presName="Name37" presStyleLbl="parChTrans1D2" presStyleIdx="0" presStyleCnt="5"/>
      <dgm:spPr/>
      <dgm:t>
        <a:bodyPr/>
        <a:lstStyle/>
        <a:p>
          <a:endParaRPr lang="es-ES"/>
        </a:p>
      </dgm:t>
    </dgm:pt>
    <dgm:pt modelId="{5308019F-D1DA-4ADC-BADC-B2D1321F3740}" type="pres">
      <dgm:prSet presAssocID="{54479057-FBD5-407E-8C0D-6B6F2FEDC437}" presName="hierRoot2" presStyleCnt="0">
        <dgm:presLayoutVars>
          <dgm:hierBranch val="init"/>
        </dgm:presLayoutVars>
      </dgm:prSet>
      <dgm:spPr/>
    </dgm:pt>
    <dgm:pt modelId="{27E7C0AB-AD92-485D-A73A-136D9A4322FF}" type="pres">
      <dgm:prSet presAssocID="{54479057-FBD5-407E-8C0D-6B6F2FEDC437}" presName="rootComposite" presStyleCnt="0"/>
      <dgm:spPr/>
    </dgm:pt>
    <dgm:pt modelId="{CA452F53-4828-4A6E-9A6F-30A5A4EB9DCC}" type="pres">
      <dgm:prSet presAssocID="{54479057-FBD5-407E-8C0D-6B6F2FEDC43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84A4361-B56C-436A-81FC-0ABACF6C3559}" type="pres">
      <dgm:prSet presAssocID="{54479057-FBD5-407E-8C0D-6B6F2FEDC437}" presName="rootConnector" presStyleLbl="node2" presStyleIdx="0" presStyleCnt="5"/>
      <dgm:spPr/>
    </dgm:pt>
    <dgm:pt modelId="{055E5597-187F-4467-BF60-9E6070BC1BCA}" type="pres">
      <dgm:prSet presAssocID="{54479057-FBD5-407E-8C0D-6B6F2FEDC437}" presName="hierChild4" presStyleCnt="0"/>
      <dgm:spPr/>
    </dgm:pt>
    <dgm:pt modelId="{F27DAF98-7569-47B8-957A-F628F35DBE15}" type="pres">
      <dgm:prSet presAssocID="{54479057-FBD5-407E-8C0D-6B6F2FEDC437}" presName="hierChild5" presStyleCnt="0"/>
      <dgm:spPr/>
    </dgm:pt>
    <dgm:pt modelId="{6EEB079F-D470-48A9-9DB3-552A901DDD00}" type="pres">
      <dgm:prSet presAssocID="{16E2DD5A-C030-480D-BF35-6C945B59CB27}" presName="Name37" presStyleLbl="parChTrans1D2" presStyleIdx="1" presStyleCnt="5"/>
      <dgm:spPr/>
    </dgm:pt>
    <dgm:pt modelId="{FB8FDB91-7804-499A-AA3F-13AB1CA2D7C8}" type="pres">
      <dgm:prSet presAssocID="{6D933AAD-87E4-4599-9D90-3D94D6DEA6A3}" presName="hierRoot2" presStyleCnt="0">
        <dgm:presLayoutVars>
          <dgm:hierBranch val="init"/>
        </dgm:presLayoutVars>
      </dgm:prSet>
      <dgm:spPr/>
    </dgm:pt>
    <dgm:pt modelId="{6F0FB07F-8506-4D37-B190-99556BCDF8D0}" type="pres">
      <dgm:prSet presAssocID="{6D933AAD-87E4-4599-9D90-3D94D6DEA6A3}" presName="rootComposite" presStyleCnt="0"/>
      <dgm:spPr/>
    </dgm:pt>
    <dgm:pt modelId="{04152272-F32E-48DA-B34E-2188AE6E2D05}" type="pres">
      <dgm:prSet presAssocID="{6D933AAD-87E4-4599-9D90-3D94D6DEA6A3}" presName="rootText" presStyleLbl="node2" presStyleIdx="1" presStyleCnt="5" custScaleX="10937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CEC4860-ED88-4B8D-9961-84EAC9A11557}" type="pres">
      <dgm:prSet presAssocID="{6D933AAD-87E4-4599-9D90-3D94D6DEA6A3}" presName="rootConnector" presStyleLbl="node2" presStyleIdx="1" presStyleCnt="5"/>
      <dgm:spPr/>
    </dgm:pt>
    <dgm:pt modelId="{7BC33786-EE01-4BF4-BFBC-8B1BE105851E}" type="pres">
      <dgm:prSet presAssocID="{6D933AAD-87E4-4599-9D90-3D94D6DEA6A3}" presName="hierChild4" presStyleCnt="0"/>
      <dgm:spPr/>
    </dgm:pt>
    <dgm:pt modelId="{0CE5DCC0-AB2D-4E39-BF00-858704F2C2EB}" type="pres">
      <dgm:prSet presAssocID="{6D933AAD-87E4-4599-9D90-3D94D6DEA6A3}" presName="hierChild5" presStyleCnt="0"/>
      <dgm:spPr/>
    </dgm:pt>
    <dgm:pt modelId="{79AE06CE-F591-4DF0-95BC-CCE247DA2EB5}" type="pres">
      <dgm:prSet presAssocID="{940B4FCD-4A74-44BC-A404-AA351AECF5CB}" presName="Name37" presStyleLbl="parChTrans1D2" presStyleIdx="2" presStyleCnt="5"/>
      <dgm:spPr/>
    </dgm:pt>
    <dgm:pt modelId="{B6487A7F-681E-4FEF-89EB-22FB77B23030}" type="pres">
      <dgm:prSet presAssocID="{803F5888-219C-425E-A10D-454A2407069E}" presName="hierRoot2" presStyleCnt="0">
        <dgm:presLayoutVars>
          <dgm:hierBranch val="init"/>
        </dgm:presLayoutVars>
      </dgm:prSet>
      <dgm:spPr/>
    </dgm:pt>
    <dgm:pt modelId="{8109DE34-614A-41D3-B8B5-4649ADCB42C1}" type="pres">
      <dgm:prSet presAssocID="{803F5888-219C-425E-A10D-454A2407069E}" presName="rootComposite" presStyleCnt="0"/>
      <dgm:spPr/>
    </dgm:pt>
    <dgm:pt modelId="{E5402DF5-D2EE-4BAC-85EC-C15415213CC6}" type="pres">
      <dgm:prSet presAssocID="{803F5888-219C-425E-A10D-454A2407069E}" presName="rootText" presStyleLbl="node2" presStyleIdx="2" presStyleCnt="5" custScaleX="1160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FFE36E-73D6-4DC2-8F8C-DB4FD1083E9F}" type="pres">
      <dgm:prSet presAssocID="{803F5888-219C-425E-A10D-454A2407069E}" presName="rootConnector" presStyleLbl="node2" presStyleIdx="2" presStyleCnt="5"/>
      <dgm:spPr/>
    </dgm:pt>
    <dgm:pt modelId="{90E91B34-39AC-4524-81C1-6ABCD377CCC2}" type="pres">
      <dgm:prSet presAssocID="{803F5888-219C-425E-A10D-454A2407069E}" presName="hierChild4" presStyleCnt="0"/>
      <dgm:spPr/>
    </dgm:pt>
    <dgm:pt modelId="{862FAF27-B67F-4DE4-A01F-3265EFC85916}" type="pres">
      <dgm:prSet presAssocID="{803F5888-219C-425E-A10D-454A2407069E}" presName="hierChild5" presStyleCnt="0"/>
      <dgm:spPr/>
    </dgm:pt>
    <dgm:pt modelId="{FC4A2E72-1861-482D-9D62-5309BA751894}" type="pres">
      <dgm:prSet presAssocID="{46FCF287-509A-4225-AE71-81430BF6C4D2}" presName="Name37" presStyleLbl="parChTrans1D2" presStyleIdx="3" presStyleCnt="5"/>
      <dgm:spPr/>
    </dgm:pt>
    <dgm:pt modelId="{F490D653-E25B-47FC-B0D4-1C4BD64B85E1}" type="pres">
      <dgm:prSet presAssocID="{3FA13BF7-D94D-4FCE-9DE8-C36970B923F7}" presName="hierRoot2" presStyleCnt="0">
        <dgm:presLayoutVars>
          <dgm:hierBranch val="init"/>
        </dgm:presLayoutVars>
      </dgm:prSet>
      <dgm:spPr/>
    </dgm:pt>
    <dgm:pt modelId="{1BDB17D0-78A9-49C3-8503-749A96B67C58}" type="pres">
      <dgm:prSet presAssocID="{3FA13BF7-D94D-4FCE-9DE8-C36970B923F7}" presName="rootComposite" presStyleCnt="0"/>
      <dgm:spPr/>
    </dgm:pt>
    <dgm:pt modelId="{E0A41BD5-A1DD-4C28-BD70-B652AD539F44}" type="pres">
      <dgm:prSet presAssocID="{3FA13BF7-D94D-4FCE-9DE8-C36970B923F7}" presName="rootText" presStyleLbl="node2" presStyleIdx="3" presStyleCnt="5" custScaleX="89688">
        <dgm:presLayoutVars>
          <dgm:chPref val="3"/>
        </dgm:presLayoutVars>
      </dgm:prSet>
      <dgm:spPr/>
    </dgm:pt>
    <dgm:pt modelId="{A6993A35-B705-4E78-9C77-08283A6B8E5C}" type="pres">
      <dgm:prSet presAssocID="{3FA13BF7-D94D-4FCE-9DE8-C36970B923F7}" presName="rootConnector" presStyleLbl="node2" presStyleIdx="3" presStyleCnt="5"/>
      <dgm:spPr/>
    </dgm:pt>
    <dgm:pt modelId="{984DC3BB-E79D-4E93-806F-4A479554B4C6}" type="pres">
      <dgm:prSet presAssocID="{3FA13BF7-D94D-4FCE-9DE8-C36970B923F7}" presName="hierChild4" presStyleCnt="0"/>
      <dgm:spPr/>
    </dgm:pt>
    <dgm:pt modelId="{5CFF586A-0D57-4399-A106-390BC42D59CE}" type="pres">
      <dgm:prSet presAssocID="{3FA13BF7-D94D-4FCE-9DE8-C36970B923F7}" presName="hierChild5" presStyleCnt="0"/>
      <dgm:spPr/>
    </dgm:pt>
    <dgm:pt modelId="{CC257517-464E-4E4D-BF78-74AE9076C08B}" type="pres">
      <dgm:prSet presAssocID="{F74633F8-A43E-459D-B10D-2DF238B7AF8F}" presName="Name37" presStyleLbl="parChTrans1D2" presStyleIdx="4" presStyleCnt="5"/>
      <dgm:spPr/>
      <dgm:t>
        <a:bodyPr/>
        <a:lstStyle/>
        <a:p>
          <a:endParaRPr lang="es-ES"/>
        </a:p>
      </dgm:t>
    </dgm:pt>
    <dgm:pt modelId="{7C7E6402-854B-4CBD-9A96-F3BFF6F7E5C3}" type="pres">
      <dgm:prSet presAssocID="{16CC7DCC-2225-4D35-AD2F-B8AF67ECBBE4}" presName="hierRoot2" presStyleCnt="0">
        <dgm:presLayoutVars>
          <dgm:hierBranch val="init"/>
        </dgm:presLayoutVars>
      </dgm:prSet>
      <dgm:spPr/>
    </dgm:pt>
    <dgm:pt modelId="{E0DC519E-946F-4AAC-A83C-E033A027C678}" type="pres">
      <dgm:prSet presAssocID="{16CC7DCC-2225-4D35-AD2F-B8AF67ECBBE4}" presName="rootComposite" presStyleCnt="0"/>
      <dgm:spPr/>
    </dgm:pt>
    <dgm:pt modelId="{0251E68D-4897-4962-AB4E-52F1403597C9}" type="pres">
      <dgm:prSet presAssocID="{16CC7DCC-2225-4D35-AD2F-B8AF67ECBBE4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DAAA238-8CEF-4E15-976B-3EAB8D73E155}" type="pres">
      <dgm:prSet presAssocID="{16CC7DCC-2225-4D35-AD2F-B8AF67ECBBE4}" presName="rootConnector" presStyleLbl="node2" presStyleIdx="4" presStyleCnt="5"/>
      <dgm:spPr/>
    </dgm:pt>
    <dgm:pt modelId="{29C25C94-EE2E-4960-AD0E-D29D80478EC7}" type="pres">
      <dgm:prSet presAssocID="{16CC7DCC-2225-4D35-AD2F-B8AF67ECBBE4}" presName="hierChild4" presStyleCnt="0"/>
      <dgm:spPr/>
    </dgm:pt>
    <dgm:pt modelId="{F4D8FAE8-1FB8-4064-9C3E-E868751C1E49}" type="pres">
      <dgm:prSet presAssocID="{16CC7DCC-2225-4D35-AD2F-B8AF67ECBBE4}" presName="hierChild5" presStyleCnt="0"/>
      <dgm:spPr/>
    </dgm:pt>
    <dgm:pt modelId="{CB2510F2-54A9-44BC-969D-4E41F99AFFEB}" type="pres">
      <dgm:prSet presAssocID="{36005C47-2963-4187-8414-A04B3423B83F}" presName="hierChild3" presStyleCnt="0"/>
      <dgm:spPr/>
    </dgm:pt>
  </dgm:ptLst>
  <dgm:cxnLst>
    <dgm:cxn modelId="{D01E4EEE-2596-4122-B287-71075D2D781D}" srcId="{36005C47-2963-4187-8414-A04B3423B83F}" destId="{803F5888-219C-425E-A10D-454A2407069E}" srcOrd="2" destOrd="0" parTransId="{940B4FCD-4A74-44BC-A404-AA351AECF5CB}" sibTransId="{FFE17311-32DA-4E90-A5E4-B690CB192AC0}"/>
    <dgm:cxn modelId="{5308AE1F-E420-4FD1-9084-E061B5E25962}" type="presOf" srcId="{D4075779-958F-4F19-98A4-C28252B15AD5}" destId="{A3C4FCC0-67F5-46C6-8A10-B65E194F24E1}" srcOrd="0" destOrd="0" presId="urn:microsoft.com/office/officeart/2005/8/layout/orgChart1"/>
    <dgm:cxn modelId="{AC8AEA39-EF6C-4DF1-AAD9-285A9EAC3737}" type="presOf" srcId="{3FA13BF7-D94D-4FCE-9DE8-C36970B923F7}" destId="{E0A41BD5-A1DD-4C28-BD70-B652AD539F44}" srcOrd="0" destOrd="0" presId="urn:microsoft.com/office/officeart/2005/8/layout/orgChart1"/>
    <dgm:cxn modelId="{A862745E-16FC-449D-AFA2-2AAE5059CDE9}" srcId="{36005C47-2963-4187-8414-A04B3423B83F}" destId="{54479057-FBD5-407E-8C0D-6B6F2FEDC437}" srcOrd="0" destOrd="0" parTransId="{D4075779-958F-4F19-98A4-C28252B15AD5}" sibTransId="{6CEEF03C-CF5F-4E85-A5F0-D42113FF0716}"/>
    <dgm:cxn modelId="{A5FC8594-6EC9-4EDC-9AD8-A1F3ADAB9744}" type="presOf" srcId="{16CC7DCC-2225-4D35-AD2F-B8AF67ECBBE4}" destId="{5DAAA238-8CEF-4E15-976B-3EAB8D73E155}" srcOrd="1" destOrd="0" presId="urn:microsoft.com/office/officeart/2005/8/layout/orgChart1"/>
    <dgm:cxn modelId="{CE43BDF9-8919-43F7-A6E4-31536984B932}" type="presOf" srcId="{68AC4104-A3AD-445A-AA98-C8A23CB1D938}" destId="{C6575D4E-A86E-4D4A-9BBC-2DC2A2266C93}" srcOrd="0" destOrd="0" presId="urn:microsoft.com/office/officeart/2005/8/layout/orgChart1"/>
    <dgm:cxn modelId="{1DA44975-5395-4F4D-BF47-0505D8D274E8}" type="presOf" srcId="{46FCF287-509A-4225-AE71-81430BF6C4D2}" destId="{FC4A2E72-1861-482D-9D62-5309BA751894}" srcOrd="0" destOrd="0" presId="urn:microsoft.com/office/officeart/2005/8/layout/orgChart1"/>
    <dgm:cxn modelId="{1F59B269-8F20-4DE2-A2B1-92E37F746C1C}" type="presOf" srcId="{16CC7DCC-2225-4D35-AD2F-B8AF67ECBBE4}" destId="{0251E68D-4897-4962-AB4E-52F1403597C9}" srcOrd="0" destOrd="0" presId="urn:microsoft.com/office/officeart/2005/8/layout/orgChart1"/>
    <dgm:cxn modelId="{E6CEB427-4C3B-411B-AD39-4DFF1F9E6364}" type="presOf" srcId="{36005C47-2963-4187-8414-A04B3423B83F}" destId="{A34CF5FD-7EE0-465A-9E11-130D1DF7ED05}" srcOrd="0" destOrd="0" presId="urn:microsoft.com/office/officeart/2005/8/layout/orgChart1"/>
    <dgm:cxn modelId="{E0936F34-2970-466C-9EC4-C7684C0FAE0A}" type="presOf" srcId="{36005C47-2963-4187-8414-A04B3423B83F}" destId="{F4767773-7A9A-4F52-A2C6-84EA03A2E92F}" srcOrd="1" destOrd="0" presId="urn:microsoft.com/office/officeart/2005/8/layout/orgChart1"/>
    <dgm:cxn modelId="{0E8F8EB3-6F71-42C2-AC25-FF42BAF183AB}" type="presOf" srcId="{3FA13BF7-D94D-4FCE-9DE8-C36970B923F7}" destId="{A6993A35-B705-4E78-9C77-08283A6B8E5C}" srcOrd="1" destOrd="0" presId="urn:microsoft.com/office/officeart/2005/8/layout/orgChart1"/>
    <dgm:cxn modelId="{3C567DA4-E713-4AE4-9953-052F2B45DAC7}" type="presOf" srcId="{54479057-FBD5-407E-8C0D-6B6F2FEDC437}" destId="{CA452F53-4828-4A6E-9A6F-30A5A4EB9DCC}" srcOrd="0" destOrd="0" presId="urn:microsoft.com/office/officeart/2005/8/layout/orgChart1"/>
    <dgm:cxn modelId="{E9277A13-AB90-40EF-BFD1-2547F50131EC}" srcId="{36005C47-2963-4187-8414-A04B3423B83F}" destId="{6D933AAD-87E4-4599-9D90-3D94D6DEA6A3}" srcOrd="1" destOrd="0" parTransId="{16E2DD5A-C030-480D-BF35-6C945B59CB27}" sibTransId="{606F67AA-EFB6-499B-AA4C-40B4AE59478B}"/>
    <dgm:cxn modelId="{1E3A2C14-7DA1-4B02-A20B-9C0BE19C487B}" type="presOf" srcId="{803F5888-219C-425E-A10D-454A2407069E}" destId="{E5402DF5-D2EE-4BAC-85EC-C15415213CC6}" srcOrd="0" destOrd="0" presId="urn:microsoft.com/office/officeart/2005/8/layout/orgChart1"/>
    <dgm:cxn modelId="{9859784A-E53C-48CC-8B93-24EF64AC3356}" type="presOf" srcId="{6D933AAD-87E4-4599-9D90-3D94D6DEA6A3}" destId="{04152272-F32E-48DA-B34E-2188AE6E2D05}" srcOrd="0" destOrd="0" presId="urn:microsoft.com/office/officeart/2005/8/layout/orgChart1"/>
    <dgm:cxn modelId="{FA1CFB32-8FE3-423A-8924-354971C14143}" type="presOf" srcId="{54479057-FBD5-407E-8C0D-6B6F2FEDC437}" destId="{684A4361-B56C-436A-81FC-0ABACF6C3559}" srcOrd="1" destOrd="0" presId="urn:microsoft.com/office/officeart/2005/8/layout/orgChart1"/>
    <dgm:cxn modelId="{52E2F52E-1D0F-4852-B523-D5DA0CCCBB7C}" type="presOf" srcId="{F74633F8-A43E-459D-B10D-2DF238B7AF8F}" destId="{CC257517-464E-4E4D-BF78-74AE9076C08B}" srcOrd="0" destOrd="0" presId="urn:microsoft.com/office/officeart/2005/8/layout/orgChart1"/>
    <dgm:cxn modelId="{6B3212E5-F7BA-469E-88E2-822FF720E180}" srcId="{36005C47-2963-4187-8414-A04B3423B83F}" destId="{3FA13BF7-D94D-4FCE-9DE8-C36970B923F7}" srcOrd="3" destOrd="0" parTransId="{46FCF287-509A-4225-AE71-81430BF6C4D2}" sibTransId="{66D1C608-9360-4C02-ABC3-2B52F3567E4C}"/>
    <dgm:cxn modelId="{518AA6CD-3BA8-4314-9F0F-1E22783ED641}" srcId="{36005C47-2963-4187-8414-A04B3423B83F}" destId="{16CC7DCC-2225-4D35-AD2F-B8AF67ECBBE4}" srcOrd="4" destOrd="0" parTransId="{F74633F8-A43E-459D-B10D-2DF238B7AF8F}" sibTransId="{A506AC84-5FFB-4D3C-B4E5-FA1250E6DEC6}"/>
    <dgm:cxn modelId="{207F4F08-8291-4B66-A249-40DFEFF9A58A}" type="presOf" srcId="{940B4FCD-4A74-44BC-A404-AA351AECF5CB}" destId="{79AE06CE-F591-4DF0-95BC-CCE247DA2EB5}" srcOrd="0" destOrd="0" presId="urn:microsoft.com/office/officeart/2005/8/layout/orgChart1"/>
    <dgm:cxn modelId="{DBE453D9-C5BB-437A-8875-8AD75D473F84}" type="presOf" srcId="{803F5888-219C-425E-A10D-454A2407069E}" destId="{51FFE36E-73D6-4DC2-8F8C-DB4FD1083E9F}" srcOrd="1" destOrd="0" presId="urn:microsoft.com/office/officeart/2005/8/layout/orgChart1"/>
    <dgm:cxn modelId="{F5D2774C-F1FF-4588-BB8F-E0F2EB9522CA}" srcId="{68AC4104-A3AD-445A-AA98-C8A23CB1D938}" destId="{36005C47-2963-4187-8414-A04B3423B83F}" srcOrd="0" destOrd="0" parTransId="{277A3563-B0B5-48CE-8292-B797A7C73723}" sibTransId="{0C618F69-FEE8-4585-9ACF-E1A743FDD795}"/>
    <dgm:cxn modelId="{34FB2158-BB63-4CC7-8F61-4A571EF71499}" type="presOf" srcId="{6D933AAD-87E4-4599-9D90-3D94D6DEA6A3}" destId="{1CEC4860-ED88-4B8D-9961-84EAC9A11557}" srcOrd="1" destOrd="0" presId="urn:microsoft.com/office/officeart/2005/8/layout/orgChart1"/>
    <dgm:cxn modelId="{FAFD80B6-DB9E-4842-B840-D563F0D8B4CE}" type="presOf" srcId="{16E2DD5A-C030-480D-BF35-6C945B59CB27}" destId="{6EEB079F-D470-48A9-9DB3-552A901DDD00}" srcOrd="0" destOrd="0" presId="urn:microsoft.com/office/officeart/2005/8/layout/orgChart1"/>
    <dgm:cxn modelId="{8A4790D5-8847-4EF6-8852-9DD580EAF0D2}" type="presParOf" srcId="{C6575D4E-A86E-4D4A-9BBC-2DC2A2266C93}" destId="{D353C5D9-6EAB-45B0-95EE-C3E4C2F9DF52}" srcOrd="0" destOrd="0" presId="urn:microsoft.com/office/officeart/2005/8/layout/orgChart1"/>
    <dgm:cxn modelId="{1A618022-D00E-452D-BDF1-9C8FCF07D2E8}" type="presParOf" srcId="{D353C5D9-6EAB-45B0-95EE-C3E4C2F9DF52}" destId="{E4DAA121-773D-46F6-8E93-0CADC761FE4C}" srcOrd="0" destOrd="0" presId="urn:microsoft.com/office/officeart/2005/8/layout/orgChart1"/>
    <dgm:cxn modelId="{3C0C15BF-D5C8-4A92-8B03-3A1986C46817}" type="presParOf" srcId="{E4DAA121-773D-46F6-8E93-0CADC761FE4C}" destId="{A34CF5FD-7EE0-465A-9E11-130D1DF7ED05}" srcOrd="0" destOrd="0" presId="urn:microsoft.com/office/officeart/2005/8/layout/orgChart1"/>
    <dgm:cxn modelId="{662342E4-ADB3-47F1-A73E-FDF4CC6482DB}" type="presParOf" srcId="{E4DAA121-773D-46F6-8E93-0CADC761FE4C}" destId="{F4767773-7A9A-4F52-A2C6-84EA03A2E92F}" srcOrd="1" destOrd="0" presId="urn:microsoft.com/office/officeart/2005/8/layout/orgChart1"/>
    <dgm:cxn modelId="{096C4099-6D4D-47C1-9AFE-38D6339922C1}" type="presParOf" srcId="{D353C5D9-6EAB-45B0-95EE-C3E4C2F9DF52}" destId="{F4DFAAB0-B705-4A9C-BF7C-2EEE94042BC9}" srcOrd="1" destOrd="0" presId="urn:microsoft.com/office/officeart/2005/8/layout/orgChart1"/>
    <dgm:cxn modelId="{B744C7FD-C1C1-40B5-BD3A-28EA2D1431BB}" type="presParOf" srcId="{F4DFAAB0-B705-4A9C-BF7C-2EEE94042BC9}" destId="{A3C4FCC0-67F5-46C6-8A10-B65E194F24E1}" srcOrd="0" destOrd="0" presId="urn:microsoft.com/office/officeart/2005/8/layout/orgChart1"/>
    <dgm:cxn modelId="{D5DB6BB1-80F8-4478-8361-D14B2743F98A}" type="presParOf" srcId="{F4DFAAB0-B705-4A9C-BF7C-2EEE94042BC9}" destId="{5308019F-D1DA-4ADC-BADC-B2D1321F3740}" srcOrd="1" destOrd="0" presId="urn:microsoft.com/office/officeart/2005/8/layout/orgChart1"/>
    <dgm:cxn modelId="{FFCA3CF5-EF3A-4064-BA99-6B9E70B4B8A0}" type="presParOf" srcId="{5308019F-D1DA-4ADC-BADC-B2D1321F3740}" destId="{27E7C0AB-AD92-485D-A73A-136D9A4322FF}" srcOrd="0" destOrd="0" presId="urn:microsoft.com/office/officeart/2005/8/layout/orgChart1"/>
    <dgm:cxn modelId="{FA645C5B-EC62-47D3-9092-F71A1C18F2FD}" type="presParOf" srcId="{27E7C0AB-AD92-485D-A73A-136D9A4322FF}" destId="{CA452F53-4828-4A6E-9A6F-30A5A4EB9DCC}" srcOrd="0" destOrd="0" presId="urn:microsoft.com/office/officeart/2005/8/layout/orgChart1"/>
    <dgm:cxn modelId="{4B2144EA-E0AF-4BF7-9C61-54AFBE6F54F9}" type="presParOf" srcId="{27E7C0AB-AD92-485D-A73A-136D9A4322FF}" destId="{684A4361-B56C-436A-81FC-0ABACF6C3559}" srcOrd="1" destOrd="0" presId="urn:microsoft.com/office/officeart/2005/8/layout/orgChart1"/>
    <dgm:cxn modelId="{167C3EEB-2FBE-424F-9848-279B22DD6A2A}" type="presParOf" srcId="{5308019F-D1DA-4ADC-BADC-B2D1321F3740}" destId="{055E5597-187F-4467-BF60-9E6070BC1BCA}" srcOrd="1" destOrd="0" presId="urn:microsoft.com/office/officeart/2005/8/layout/orgChart1"/>
    <dgm:cxn modelId="{C3C1463E-84D5-4F8C-909D-768E93B6C2D3}" type="presParOf" srcId="{5308019F-D1DA-4ADC-BADC-B2D1321F3740}" destId="{F27DAF98-7569-47B8-957A-F628F35DBE15}" srcOrd="2" destOrd="0" presId="urn:microsoft.com/office/officeart/2005/8/layout/orgChart1"/>
    <dgm:cxn modelId="{D5535CB3-E5CA-4CA9-A236-BF5E3C3624C1}" type="presParOf" srcId="{F4DFAAB0-B705-4A9C-BF7C-2EEE94042BC9}" destId="{6EEB079F-D470-48A9-9DB3-552A901DDD00}" srcOrd="2" destOrd="0" presId="urn:microsoft.com/office/officeart/2005/8/layout/orgChart1"/>
    <dgm:cxn modelId="{4F91E93C-6E1F-4FAC-B540-5E71CFBD5E39}" type="presParOf" srcId="{F4DFAAB0-B705-4A9C-BF7C-2EEE94042BC9}" destId="{FB8FDB91-7804-499A-AA3F-13AB1CA2D7C8}" srcOrd="3" destOrd="0" presId="urn:microsoft.com/office/officeart/2005/8/layout/orgChart1"/>
    <dgm:cxn modelId="{B8E6993A-5A48-4553-97F5-0560D2AF35ED}" type="presParOf" srcId="{FB8FDB91-7804-499A-AA3F-13AB1CA2D7C8}" destId="{6F0FB07F-8506-4D37-B190-99556BCDF8D0}" srcOrd="0" destOrd="0" presId="urn:microsoft.com/office/officeart/2005/8/layout/orgChart1"/>
    <dgm:cxn modelId="{7ABDCA29-D553-43D6-AB47-2C2F4D221DB5}" type="presParOf" srcId="{6F0FB07F-8506-4D37-B190-99556BCDF8D0}" destId="{04152272-F32E-48DA-B34E-2188AE6E2D05}" srcOrd="0" destOrd="0" presId="urn:microsoft.com/office/officeart/2005/8/layout/orgChart1"/>
    <dgm:cxn modelId="{FF36D16B-1EC2-4D70-A4F4-ACE3B2D7C4A7}" type="presParOf" srcId="{6F0FB07F-8506-4D37-B190-99556BCDF8D0}" destId="{1CEC4860-ED88-4B8D-9961-84EAC9A11557}" srcOrd="1" destOrd="0" presId="urn:microsoft.com/office/officeart/2005/8/layout/orgChart1"/>
    <dgm:cxn modelId="{98032A1E-83B2-48B3-9A95-937C341F4246}" type="presParOf" srcId="{FB8FDB91-7804-499A-AA3F-13AB1CA2D7C8}" destId="{7BC33786-EE01-4BF4-BFBC-8B1BE105851E}" srcOrd="1" destOrd="0" presId="urn:microsoft.com/office/officeart/2005/8/layout/orgChart1"/>
    <dgm:cxn modelId="{98A0A041-7A38-463D-99AF-22C061E617B5}" type="presParOf" srcId="{FB8FDB91-7804-499A-AA3F-13AB1CA2D7C8}" destId="{0CE5DCC0-AB2D-4E39-BF00-858704F2C2EB}" srcOrd="2" destOrd="0" presId="urn:microsoft.com/office/officeart/2005/8/layout/orgChart1"/>
    <dgm:cxn modelId="{E7E32DB5-6A95-4ADB-A101-96A0E02A54A5}" type="presParOf" srcId="{F4DFAAB0-B705-4A9C-BF7C-2EEE94042BC9}" destId="{79AE06CE-F591-4DF0-95BC-CCE247DA2EB5}" srcOrd="4" destOrd="0" presId="urn:microsoft.com/office/officeart/2005/8/layout/orgChart1"/>
    <dgm:cxn modelId="{3502D2F5-C595-440C-9BD1-D02EB46E83F9}" type="presParOf" srcId="{F4DFAAB0-B705-4A9C-BF7C-2EEE94042BC9}" destId="{B6487A7F-681E-4FEF-89EB-22FB77B23030}" srcOrd="5" destOrd="0" presId="urn:microsoft.com/office/officeart/2005/8/layout/orgChart1"/>
    <dgm:cxn modelId="{56614507-83C8-4CFB-B68C-34A4B60FDFE3}" type="presParOf" srcId="{B6487A7F-681E-4FEF-89EB-22FB77B23030}" destId="{8109DE34-614A-41D3-B8B5-4649ADCB42C1}" srcOrd="0" destOrd="0" presId="urn:microsoft.com/office/officeart/2005/8/layout/orgChart1"/>
    <dgm:cxn modelId="{B3A8FB60-4F8C-400C-9E55-CFB78F9A2AC0}" type="presParOf" srcId="{8109DE34-614A-41D3-B8B5-4649ADCB42C1}" destId="{E5402DF5-D2EE-4BAC-85EC-C15415213CC6}" srcOrd="0" destOrd="0" presId="urn:microsoft.com/office/officeart/2005/8/layout/orgChart1"/>
    <dgm:cxn modelId="{17D127D2-E8A8-41FD-98F1-0F9AB85E5551}" type="presParOf" srcId="{8109DE34-614A-41D3-B8B5-4649ADCB42C1}" destId="{51FFE36E-73D6-4DC2-8F8C-DB4FD1083E9F}" srcOrd="1" destOrd="0" presId="urn:microsoft.com/office/officeart/2005/8/layout/orgChart1"/>
    <dgm:cxn modelId="{E1F5E91F-F3D2-4E91-AA0C-16D18A09E127}" type="presParOf" srcId="{B6487A7F-681E-4FEF-89EB-22FB77B23030}" destId="{90E91B34-39AC-4524-81C1-6ABCD377CCC2}" srcOrd="1" destOrd="0" presId="urn:microsoft.com/office/officeart/2005/8/layout/orgChart1"/>
    <dgm:cxn modelId="{9AEF7305-7A87-426B-823F-13F7D378097A}" type="presParOf" srcId="{B6487A7F-681E-4FEF-89EB-22FB77B23030}" destId="{862FAF27-B67F-4DE4-A01F-3265EFC85916}" srcOrd="2" destOrd="0" presId="urn:microsoft.com/office/officeart/2005/8/layout/orgChart1"/>
    <dgm:cxn modelId="{69A51BC4-CAAC-42A3-A80B-3D0D34FE291F}" type="presParOf" srcId="{F4DFAAB0-B705-4A9C-BF7C-2EEE94042BC9}" destId="{FC4A2E72-1861-482D-9D62-5309BA751894}" srcOrd="6" destOrd="0" presId="urn:microsoft.com/office/officeart/2005/8/layout/orgChart1"/>
    <dgm:cxn modelId="{171D56C8-9967-4985-A4C2-9B77677E1DDA}" type="presParOf" srcId="{F4DFAAB0-B705-4A9C-BF7C-2EEE94042BC9}" destId="{F490D653-E25B-47FC-B0D4-1C4BD64B85E1}" srcOrd="7" destOrd="0" presId="urn:microsoft.com/office/officeart/2005/8/layout/orgChart1"/>
    <dgm:cxn modelId="{96BEAFAF-1A14-487D-B6F5-FF5B4289B61E}" type="presParOf" srcId="{F490D653-E25B-47FC-B0D4-1C4BD64B85E1}" destId="{1BDB17D0-78A9-49C3-8503-749A96B67C58}" srcOrd="0" destOrd="0" presId="urn:microsoft.com/office/officeart/2005/8/layout/orgChart1"/>
    <dgm:cxn modelId="{1AE2CD52-0B12-4C52-9607-87FACD15C9B5}" type="presParOf" srcId="{1BDB17D0-78A9-49C3-8503-749A96B67C58}" destId="{E0A41BD5-A1DD-4C28-BD70-B652AD539F44}" srcOrd="0" destOrd="0" presId="urn:microsoft.com/office/officeart/2005/8/layout/orgChart1"/>
    <dgm:cxn modelId="{F0635DDE-9B64-4806-B6BB-8867E2829447}" type="presParOf" srcId="{1BDB17D0-78A9-49C3-8503-749A96B67C58}" destId="{A6993A35-B705-4E78-9C77-08283A6B8E5C}" srcOrd="1" destOrd="0" presId="urn:microsoft.com/office/officeart/2005/8/layout/orgChart1"/>
    <dgm:cxn modelId="{53DDEA20-6554-4FC8-B56C-76E6DB7D88BF}" type="presParOf" srcId="{F490D653-E25B-47FC-B0D4-1C4BD64B85E1}" destId="{984DC3BB-E79D-4E93-806F-4A479554B4C6}" srcOrd="1" destOrd="0" presId="urn:microsoft.com/office/officeart/2005/8/layout/orgChart1"/>
    <dgm:cxn modelId="{DC8B1FD1-F672-4691-9C66-053D7399A761}" type="presParOf" srcId="{F490D653-E25B-47FC-B0D4-1C4BD64B85E1}" destId="{5CFF586A-0D57-4399-A106-390BC42D59CE}" srcOrd="2" destOrd="0" presId="urn:microsoft.com/office/officeart/2005/8/layout/orgChart1"/>
    <dgm:cxn modelId="{B5CFE8F0-27B3-484A-B79C-DDB3710ABD3D}" type="presParOf" srcId="{F4DFAAB0-B705-4A9C-BF7C-2EEE94042BC9}" destId="{CC257517-464E-4E4D-BF78-74AE9076C08B}" srcOrd="8" destOrd="0" presId="urn:microsoft.com/office/officeart/2005/8/layout/orgChart1"/>
    <dgm:cxn modelId="{02C2BAAC-C462-4D22-AC4E-E07A45536449}" type="presParOf" srcId="{F4DFAAB0-B705-4A9C-BF7C-2EEE94042BC9}" destId="{7C7E6402-854B-4CBD-9A96-F3BFF6F7E5C3}" srcOrd="9" destOrd="0" presId="urn:microsoft.com/office/officeart/2005/8/layout/orgChart1"/>
    <dgm:cxn modelId="{890912BD-7043-44C1-BB91-E592A374A35D}" type="presParOf" srcId="{7C7E6402-854B-4CBD-9A96-F3BFF6F7E5C3}" destId="{E0DC519E-946F-4AAC-A83C-E033A027C678}" srcOrd="0" destOrd="0" presId="urn:microsoft.com/office/officeart/2005/8/layout/orgChart1"/>
    <dgm:cxn modelId="{6A644F7E-F464-4DBE-B592-BFF46C53A9D8}" type="presParOf" srcId="{E0DC519E-946F-4AAC-A83C-E033A027C678}" destId="{0251E68D-4897-4962-AB4E-52F1403597C9}" srcOrd="0" destOrd="0" presId="urn:microsoft.com/office/officeart/2005/8/layout/orgChart1"/>
    <dgm:cxn modelId="{BE7E895E-7768-4DD0-A9F7-661A07E578EB}" type="presParOf" srcId="{E0DC519E-946F-4AAC-A83C-E033A027C678}" destId="{5DAAA238-8CEF-4E15-976B-3EAB8D73E155}" srcOrd="1" destOrd="0" presId="urn:microsoft.com/office/officeart/2005/8/layout/orgChart1"/>
    <dgm:cxn modelId="{5E46DCBE-60AE-43B2-A61A-64049FF366FB}" type="presParOf" srcId="{7C7E6402-854B-4CBD-9A96-F3BFF6F7E5C3}" destId="{29C25C94-EE2E-4960-AD0E-D29D80478EC7}" srcOrd="1" destOrd="0" presId="urn:microsoft.com/office/officeart/2005/8/layout/orgChart1"/>
    <dgm:cxn modelId="{73754C7E-AAFF-477A-9630-21077EC6B08C}" type="presParOf" srcId="{7C7E6402-854B-4CBD-9A96-F3BFF6F7E5C3}" destId="{F4D8FAE8-1FB8-4064-9C3E-E868751C1E49}" srcOrd="2" destOrd="0" presId="urn:microsoft.com/office/officeart/2005/8/layout/orgChart1"/>
    <dgm:cxn modelId="{4AEA54F3-EC46-47B5-B2FF-F528B4481BA5}" type="presParOf" srcId="{D353C5D9-6EAB-45B0-95EE-C3E4C2F9DF52}" destId="{CB2510F2-54A9-44BC-969D-4E41F99AFFEB}" srcOrd="2" destOrd="0" presId="urn:microsoft.com/office/officeart/2005/8/layout/orgChart1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8AC4104-A3AD-445A-AA98-C8A23CB1D9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005C47-2963-4187-8414-A04B3423B83F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 de Negocio</a:t>
          </a:r>
          <a:endParaRPr lang="es-ES" dirty="0">
            <a:solidFill>
              <a:schemeClr val="tx1"/>
            </a:solidFill>
          </a:endParaRPr>
        </a:p>
      </dgm:t>
    </dgm:pt>
    <dgm:pt modelId="{277A3563-B0B5-48CE-8292-B797A7C73723}" type="par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C618F69-FEE8-4585-9ACF-E1A743FDD795}" type="sib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4479057-FBD5-407E-8C0D-6B6F2FEDC437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Compras</a:t>
          </a:r>
          <a:endParaRPr lang="es-ES" dirty="0">
            <a:solidFill>
              <a:schemeClr val="tx1"/>
            </a:solidFill>
          </a:endParaRPr>
        </a:p>
      </dgm:t>
    </dgm:pt>
    <dgm:pt modelId="{D4075779-958F-4F19-98A4-C28252B15AD5}" type="parTrans" cxnId="{A862745E-16FC-449D-AFA2-2AAE5059CDE9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CEEF03C-CF5F-4E85-A5F0-D42113FF0716}" type="sibTrans" cxnId="{A862745E-16FC-449D-AFA2-2AAE5059CD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D933AAD-87E4-4599-9D90-3D94D6DEA6A3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Gestión Clientes</a:t>
          </a:r>
          <a:endParaRPr lang="es-ES" dirty="0">
            <a:solidFill>
              <a:schemeClr val="tx1"/>
            </a:solidFill>
          </a:endParaRPr>
        </a:p>
      </dgm:t>
    </dgm:pt>
    <dgm:pt modelId="{16E2DD5A-C030-480D-BF35-6C945B59CB27}" type="parTrans" cxnId="{E9277A13-AB90-40EF-BFD1-2547F50131EC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06F67AA-EFB6-499B-AA4C-40B4AE59478B}" type="sibTrans" cxnId="{E9277A13-AB90-40EF-BFD1-2547F50131E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03F5888-219C-425E-A10D-454A2407069E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Sistema Calidad</a:t>
          </a:r>
          <a:endParaRPr lang="es-ES" dirty="0">
            <a:solidFill>
              <a:schemeClr val="tx1"/>
            </a:solidFill>
          </a:endParaRPr>
        </a:p>
      </dgm:t>
    </dgm:pt>
    <dgm:pt modelId="{940B4FCD-4A74-44BC-A404-AA351AECF5CB}" type="parTrans" cxnId="{D01E4EEE-2596-4122-B287-71075D2D781D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FE17311-32DA-4E90-A5E4-B690CB192AC0}" type="sibTrans" cxnId="{D01E4EEE-2596-4122-B287-71075D2D781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FA13BF7-D94D-4FCE-9DE8-C36970B923F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Tesorería</a:t>
          </a:r>
          <a:endParaRPr lang="es-ES" dirty="0">
            <a:solidFill>
              <a:schemeClr val="tx1"/>
            </a:solidFill>
          </a:endParaRPr>
        </a:p>
      </dgm:t>
    </dgm:pt>
    <dgm:pt modelId="{46FCF287-509A-4225-AE71-81430BF6C4D2}" type="parTrans" cxnId="{6B3212E5-F7BA-469E-88E2-822FF720E180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6D1C608-9360-4C02-ABC3-2B52F3567E4C}" type="sibTrans" cxnId="{6B3212E5-F7BA-469E-88E2-822FF720E18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6CC7DCC-2225-4D35-AD2F-B8AF67ECBBE4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Inversión</a:t>
          </a:r>
          <a:endParaRPr lang="es-ES" dirty="0">
            <a:solidFill>
              <a:schemeClr val="tx1"/>
            </a:solidFill>
          </a:endParaRPr>
        </a:p>
      </dgm:t>
    </dgm:pt>
    <dgm:pt modelId="{F74633F8-A43E-459D-B10D-2DF238B7AF8F}" type="parTrans" cxnId="{518AA6CD-3BA8-4314-9F0F-1E22783ED64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506AC84-5FFB-4D3C-B4E5-FA1250E6DEC6}" type="sibTrans" cxnId="{518AA6CD-3BA8-4314-9F0F-1E22783ED64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6575D4E-A86E-4D4A-9BBC-2DC2A2266C93}" type="pres">
      <dgm:prSet presAssocID="{68AC4104-A3AD-445A-AA98-C8A23CB1D9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53C5D9-6EAB-45B0-95EE-C3E4C2F9DF52}" type="pres">
      <dgm:prSet presAssocID="{36005C47-2963-4187-8414-A04B3423B83F}" presName="hierRoot1" presStyleCnt="0">
        <dgm:presLayoutVars>
          <dgm:hierBranch val="init"/>
        </dgm:presLayoutVars>
      </dgm:prSet>
      <dgm:spPr/>
    </dgm:pt>
    <dgm:pt modelId="{E4DAA121-773D-46F6-8E93-0CADC761FE4C}" type="pres">
      <dgm:prSet presAssocID="{36005C47-2963-4187-8414-A04B3423B83F}" presName="rootComposite1" presStyleCnt="0"/>
      <dgm:spPr/>
    </dgm:pt>
    <dgm:pt modelId="{A34CF5FD-7EE0-465A-9E11-130D1DF7ED05}" type="pres">
      <dgm:prSet presAssocID="{36005C47-2963-4187-8414-A04B3423B83F}" presName="rootText1" presStyleLbl="node0" presStyleIdx="0" presStyleCnt="1" custScaleX="11864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767773-7A9A-4F52-A2C6-84EA03A2E92F}" type="pres">
      <dgm:prSet presAssocID="{36005C47-2963-4187-8414-A04B3423B83F}" presName="rootConnector1" presStyleLbl="node1" presStyleIdx="0" presStyleCnt="0"/>
      <dgm:spPr/>
    </dgm:pt>
    <dgm:pt modelId="{F4DFAAB0-B705-4A9C-BF7C-2EEE94042BC9}" type="pres">
      <dgm:prSet presAssocID="{36005C47-2963-4187-8414-A04B3423B83F}" presName="hierChild2" presStyleCnt="0"/>
      <dgm:spPr/>
    </dgm:pt>
    <dgm:pt modelId="{A3C4FCC0-67F5-46C6-8A10-B65E194F24E1}" type="pres">
      <dgm:prSet presAssocID="{D4075779-958F-4F19-98A4-C28252B15AD5}" presName="Name37" presStyleLbl="parChTrans1D2" presStyleIdx="0" presStyleCnt="5"/>
      <dgm:spPr/>
      <dgm:t>
        <a:bodyPr/>
        <a:lstStyle/>
        <a:p>
          <a:endParaRPr lang="es-ES"/>
        </a:p>
      </dgm:t>
    </dgm:pt>
    <dgm:pt modelId="{5308019F-D1DA-4ADC-BADC-B2D1321F3740}" type="pres">
      <dgm:prSet presAssocID="{54479057-FBD5-407E-8C0D-6B6F2FEDC437}" presName="hierRoot2" presStyleCnt="0">
        <dgm:presLayoutVars>
          <dgm:hierBranch val="init"/>
        </dgm:presLayoutVars>
      </dgm:prSet>
      <dgm:spPr/>
    </dgm:pt>
    <dgm:pt modelId="{27E7C0AB-AD92-485D-A73A-136D9A4322FF}" type="pres">
      <dgm:prSet presAssocID="{54479057-FBD5-407E-8C0D-6B6F2FEDC437}" presName="rootComposite" presStyleCnt="0"/>
      <dgm:spPr/>
    </dgm:pt>
    <dgm:pt modelId="{CA452F53-4828-4A6E-9A6F-30A5A4EB9DCC}" type="pres">
      <dgm:prSet presAssocID="{54479057-FBD5-407E-8C0D-6B6F2FEDC43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84A4361-B56C-436A-81FC-0ABACF6C3559}" type="pres">
      <dgm:prSet presAssocID="{54479057-FBD5-407E-8C0D-6B6F2FEDC437}" presName="rootConnector" presStyleLbl="node2" presStyleIdx="0" presStyleCnt="5"/>
      <dgm:spPr/>
    </dgm:pt>
    <dgm:pt modelId="{055E5597-187F-4467-BF60-9E6070BC1BCA}" type="pres">
      <dgm:prSet presAssocID="{54479057-FBD5-407E-8C0D-6B6F2FEDC437}" presName="hierChild4" presStyleCnt="0"/>
      <dgm:spPr/>
    </dgm:pt>
    <dgm:pt modelId="{F27DAF98-7569-47B8-957A-F628F35DBE15}" type="pres">
      <dgm:prSet presAssocID="{54479057-FBD5-407E-8C0D-6B6F2FEDC437}" presName="hierChild5" presStyleCnt="0"/>
      <dgm:spPr/>
    </dgm:pt>
    <dgm:pt modelId="{6EEB079F-D470-48A9-9DB3-552A901DDD00}" type="pres">
      <dgm:prSet presAssocID="{16E2DD5A-C030-480D-BF35-6C945B59CB27}" presName="Name37" presStyleLbl="parChTrans1D2" presStyleIdx="1" presStyleCnt="5"/>
      <dgm:spPr/>
    </dgm:pt>
    <dgm:pt modelId="{FB8FDB91-7804-499A-AA3F-13AB1CA2D7C8}" type="pres">
      <dgm:prSet presAssocID="{6D933AAD-87E4-4599-9D90-3D94D6DEA6A3}" presName="hierRoot2" presStyleCnt="0">
        <dgm:presLayoutVars>
          <dgm:hierBranch val="init"/>
        </dgm:presLayoutVars>
      </dgm:prSet>
      <dgm:spPr/>
    </dgm:pt>
    <dgm:pt modelId="{6F0FB07F-8506-4D37-B190-99556BCDF8D0}" type="pres">
      <dgm:prSet presAssocID="{6D933AAD-87E4-4599-9D90-3D94D6DEA6A3}" presName="rootComposite" presStyleCnt="0"/>
      <dgm:spPr/>
    </dgm:pt>
    <dgm:pt modelId="{04152272-F32E-48DA-B34E-2188AE6E2D05}" type="pres">
      <dgm:prSet presAssocID="{6D933AAD-87E4-4599-9D90-3D94D6DEA6A3}" presName="rootText" presStyleLbl="node2" presStyleIdx="1" presStyleCnt="5" custScaleX="10937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CEC4860-ED88-4B8D-9961-84EAC9A11557}" type="pres">
      <dgm:prSet presAssocID="{6D933AAD-87E4-4599-9D90-3D94D6DEA6A3}" presName="rootConnector" presStyleLbl="node2" presStyleIdx="1" presStyleCnt="5"/>
      <dgm:spPr/>
    </dgm:pt>
    <dgm:pt modelId="{7BC33786-EE01-4BF4-BFBC-8B1BE105851E}" type="pres">
      <dgm:prSet presAssocID="{6D933AAD-87E4-4599-9D90-3D94D6DEA6A3}" presName="hierChild4" presStyleCnt="0"/>
      <dgm:spPr/>
    </dgm:pt>
    <dgm:pt modelId="{0CE5DCC0-AB2D-4E39-BF00-858704F2C2EB}" type="pres">
      <dgm:prSet presAssocID="{6D933AAD-87E4-4599-9D90-3D94D6DEA6A3}" presName="hierChild5" presStyleCnt="0"/>
      <dgm:spPr/>
    </dgm:pt>
    <dgm:pt modelId="{79AE06CE-F591-4DF0-95BC-CCE247DA2EB5}" type="pres">
      <dgm:prSet presAssocID="{940B4FCD-4A74-44BC-A404-AA351AECF5CB}" presName="Name37" presStyleLbl="parChTrans1D2" presStyleIdx="2" presStyleCnt="5"/>
      <dgm:spPr/>
    </dgm:pt>
    <dgm:pt modelId="{B6487A7F-681E-4FEF-89EB-22FB77B23030}" type="pres">
      <dgm:prSet presAssocID="{803F5888-219C-425E-A10D-454A2407069E}" presName="hierRoot2" presStyleCnt="0">
        <dgm:presLayoutVars>
          <dgm:hierBranch val="init"/>
        </dgm:presLayoutVars>
      </dgm:prSet>
      <dgm:spPr/>
    </dgm:pt>
    <dgm:pt modelId="{8109DE34-614A-41D3-B8B5-4649ADCB42C1}" type="pres">
      <dgm:prSet presAssocID="{803F5888-219C-425E-A10D-454A2407069E}" presName="rootComposite" presStyleCnt="0"/>
      <dgm:spPr/>
    </dgm:pt>
    <dgm:pt modelId="{E5402DF5-D2EE-4BAC-85EC-C15415213CC6}" type="pres">
      <dgm:prSet presAssocID="{803F5888-219C-425E-A10D-454A2407069E}" presName="rootText" presStyleLbl="node2" presStyleIdx="2" presStyleCnt="5" custScaleX="1160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FFE36E-73D6-4DC2-8F8C-DB4FD1083E9F}" type="pres">
      <dgm:prSet presAssocID="{803F5888-219C-425E-A10D-454A2407069E}" presName="rootConnector" presStyleLbl="node2" presStyleIdx="2" presStyleCnt="5"/>
      <dgm:spPr/>
    </dgm:pt>
    <dgm:pt modelId="{90E91B34-39AC-4524-81C1-6ABCD377CCC2}" type="pres">
      <dgm:prSet presAssocID="{803F5888-219C-425E-A10D-454A2407069E}" presName="hierChild4" presStyleCnt="0"/>
      <dgm:spPr/>
    </dgm:pt>
    <dgm:pt modelId="{862FAF27-B67F-4DE4-A01F-3265EFC85916}" type="pres">
      <dgm:prSet presAssocID="{803F5888-219C-425E-A10D-454A2407069E}" presName="hierChild5" presStyleCnt="0"/>
      <dgm:spPr/>
    </dgm:pt>
    <dgm:pt modelId="{FC4A2E72-1861-482D-9D62-5309BA751894}" type="pres">
      <dgm:prSet presAssocID="{46FCF287-509A-4225-AE71-81430BF6C4D2}" presName="Name37" presStyleLbl="parChTrans1D2" presStyleIdx="3" presStyleCnt="5"/>
      <dgm:spPr/>
    </dgm:pt>
    <dgm:pt modelId="{F490D653-E25B-47FC-B0D4-1C4BD64B85E1}" type="pres">
      <dgm:prSet presAssocID="{3FA13BF7-D94D-4FCE-9DE8-C36970B923F7}" presName="hierRoot2" presStyleCnt="0">
        <dgm:presLayoutVars>
          <dgm:hierBranch val="init"/>
        </dgm:presLayoutVars>
      </dgm:prSet>
      <dgm:spPr/>
    </dgm:pt>
    <dgm:pt modelId="{1BDB17D0-78A9-49C3-8503-749A96B67C58}" type="pres">
      <dgm:prSet presAssocID="{3FA13BF7-D94D-4FCE-9DE8-C36970B923F7}" presName="rootComposite" presStyleCnt="0"/>
      <dgm:spPr/>
    </dgm:pt>
    <dgm:pt modelId="{E0A41BD5-A1DD-4C28-BD70-B652AD539F44}" type="pres">
      <dgm:prSet presAssocID="{3FA13BF7-D94D-4FCE-9DE8-C36970B923F7}" presName="rootText" presStyleLbl="node2" presStyleIdx="3" presStyleCnt="5" custScaleX="89688">
        <dgm:presLayoutVars>
          <dgm:chPref val="3"/>
        </dgm:presLayoutVars>
      </dgm:prSet>
      <dgm:spPr/>
    </dgm:pt>
    <dgm:pt modelId="{A6993A35-B705-4E78-9C77-08283A6B8E5C}" type="pres">
      <dgm:prSet presAssocID="{3FA13BF7-D94D-4FCE-9DE8-C36970B923F7}" presName="rootConnector" presStyleLbl="node2" presStyleIdx="3" presStyleCnt="5"/>
      <dgm:spPr/>
    </dgm:pt>
    <dgm:pt modelId="{984DC3BB-E79D-4E93-806F-4A479554B4C6}" type="pres">
      <dgm:prSet presAssocID="{3FA13BF7-D94D-4FCE-9DE8-C36970B923F7}" presName="hierChild4" presStyleCnt="0"/>
      <dgm:spPr/>
    </dgm:pt>
    <dgm:pt modelId="{5CFF586A-0D57-4399-A106-390BC42D59CE}" type="pres">
      <dgm:prSet presAssocID="{3FA13BF7-D94D-4FCE-9DE8-C36970B923F7}" presName="hierChild5" presStyleCnt="0"/>
      <dgm:spPr/>
    </dgm:pt>
    <dgm:pt modelId="{CC257517-464E-4E4D-BF78-74AE9076C08B}" type="pres">
      <dgm:prSet presAssocID="{F74633F8-A43E-459D-B10D-2DF238B7AF8F}" presName="Name37" presStyleLbl="parChTrans1D2" presStyleIdx="4" presStyleCnt="5"/>
      <dgm:spPr/>
      <dgm:t>
        <a:bodyPr/>
        <a:lstStyle/>
        <a:p>
          <a:endParaRPr lang="es-ES"/>
        </a:p>
      </dgm:t>
    </dgm:pt>
    <dgm:pt modelId="{7C7E6402-854B-4CBD-9A96-F3BFF6F7E5C3}" type="pres">
      <dgm:prSet presAssocID="{16CC7DCC-2225-4D35-AD2F-B8AF67ECBBE4}" presName="hierRoot2" presStyleCnt="0">
        <dgm:presLayoutVars>
          <dgm:hierBranch val="init"/>
        </dgm:presLayoutVars>
      </dgm:prSet>
      <dgm:spPr/>
    </dgm:pt>
    <dgm:pt modelId="{E0DC519E-946F-4AAC-A83C-E033A027C678}" type="pres">
      <dgm:prSet presAssocID="{16CC7DCC-2225-4D35-AD2F-B8AF67ECBBE4}" presName="rootComposite" presStyleCnt="0"/>
      <dgm:spPr/>
    </dgm:pt>
    <dgm:pt modelId="{0251E68D-4897-4962-AB4E-52F1403597C9}" type="pres">
      <dgm:prSet presAssocID="{16CC7DCC-2225-4D35-AD2F-B8AF67ECBBE4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DAAA238-8CEF-4E15-976B-3EAB8D73E155}" type="pres">
      <dgm:prSet presAssocID="{16CC7DCC-2225-4D35-AD2F-B8AF67ECBBE4}" presName="rootConnector" presStyleLbl="node2" presStyleIdx="4" presStyleCnt="5"/>
      <dgm:spPr/>
    </dgm:pt>
    <dgm:pt modelId="{29C25C94-EE2E-4960-AD0E-D29D80478EC7}" type="pres">
      <dgm:prSet presAssocID="{16CC7DCC-2225-4D35-AD2F-B8AF67ECBBE4}" presName="hierChild4" presStyleCnt="0"/>
      <dgm:spPr/>
    </dgm:pt>
    <dgm:pt modelId="{F4D8FAE8-1FB8-4064-9C3E-E868751C1E49}" type="pres">
      <dgm:prSet presAssocID="{16CC7DCC-2225-4D35-AD2F-B8AF67ECBBE4}" presName="hierChild5" presStyleCnt="0"/>
      <dgm:spPr/>
    </dgm:pt>
    <dgm:pt modelId="{CB2510F2-54A9-44BC-969D-4E41F99AFFEB}" type="pres">
      <dgm:prSet presAssocID="{36005C47-2963-4187-8414-A04B3423B83F}" presName="hierChild3" presStyleCnt="0"/>
      <dgm:spPr/>
    </dgm:pt>
  </dgm:ptLst>
  <dgm:cxnLst>
    <dgm:cxn modelId="{D01E4EEE-2596-4122-B287-71075D2D781D}" srcId="{36005C47-2963-4187-8414-A04B3423B83F}" destId="{803F5888-219C-425E-A10D-454A2407069E}" srcOrd="2" destOrd="0" parTransId="{940B4FCD-4A74-44BC-A404-AA351AECF5CB}" sibTransId="{FFE17311-32DA-4E90-A5E4-B690CB192AC0}"/>
    <dgm:cxn modelId="{88D87A8A-586A-45ED-A92C-AEE2B270D838}" type="presOf" srcId="{54479057-FBD5-407E-8C0D-6B6F2FEDC437}" destId="{684A4361-B56C-436A-81FC-0ABACF6C3559}" srcOrd="1" destOrd="0" presId="urn:microsoft.com/office/officeart/2005/8/layout/orgChart1"/>
    <dgm:cxn modelId="{C518265F-4223-474C-B487-A8B75DF77507}" type="presOf" srcId="{16E2DD5A-C030-480D-BF35-6C945B59CB27}" destId="{6EEB079F-D470-48A9-9DB3-552A901DDD00}" srcOrd="0" destOrd="0" presId="urn:microsoft.com/office/officeart/2005/8/layout/orgChart1"/>
    <dgm:cxn modelId="{25E40357-DB79-4B92-A1F9-9D18452DE54C}" type="presOf" srcId="{6D933AAD-87E4-4599-9D90-3D94D6DEA6A3}" destId="{1CEC4860-ED88-4B8D-9961-84EAC9A11557}" srcOrd="1" destOrd="0" presId="urn:microsoft.com/office/officeart/2005/8/layout/orgChart1"/>
    <dgm:cxn modelId="{A862745E-16FC-449D-AFA2-2AAE5059CDE9}" srcId="{36005C47-2963-4187-8414-A04B3423B83F}" destId="{54479057-FBD5-407E-8C0D-6B6F2FEDC437}" srcOrd="0" destOrd="0" parTransId="{D4075779-958F-4F19-98A4-C28252B15AD5}" sibTransId="{6CEEF03C-CF5F-4E85-A5F0-D42113FF0716}"/>
    <dgm:cxn modelId="{7A6F1577-13AB-4E0A-84BE-98273657231A}" type="presOf" srcId="{16CC7DCC-2225-4D35-AD2F-B8AF67ECBBE4}" destId="{5DAAA238-8CEF-4E15-976B-3EAB8D73E155}" srcOrd="1" destOrd="0" presId="urn:microsoft.com/office/officeart/2005/8/layout/orgChart1"/>
    <dgm:cxn modelId="{407335B4-C65C-457E-AF7C-8E190F38B941}" type="presOf" srcId="{803F5888-219C-425E-A10D-454A2407069E}" destId="{51FFE36E-73D6-4DC2-8F8C-DB4FD1083E9F}" srcOrd="1" destOrd="0" presId="urn:microsoft.com/office/officeart/2005/8/layout/orgChart1"/>
    <dgm:cxn modelId="{1C1B959B-EEF1-4C77-A265-A17BB387DDD9}" type="presOf" srcId="{D4075779-958F-4F19-98A4-C28252B15AD5}" destId="{A3C4FCC0-67F5-46C6-8A10-B65E194F24E1}" srcOrd="0" destOrd="0" presId="urn:microsoft.com/office/officeart/2005/8/layout/orgChart1"/>
    <dgm:cxn modelId="{DC1382AC-09FF-4C47-A143-12798A90515B}" type="presOf" srcId="{68AC4104-A3AD-445A-AA98-C8A23CB1D938}" destId="{C6575D4E-A86E-4D4A-9BBC-2DC2A2266C93}" srcOrd="0" destOrd="0" presId="urn:microsoft.com/office/officeart/2005/8/layout/orgChart1"/>
    <dgm:cxn modelId="{135DBF41-21D9-4AD1-8F13-73356145DD34}" type="presOf" srcId="{54479057-FBD5-407E-8C0D-6B6F2FEDC437}" destId="{CA452F53-4828-4A6E-9A6F-30A5A4EB9DCC}" srcOrd="0" destOrd="0" presId="urn:microsoft.com/office/officeart/2005/8/layout/orgChart1"/>
    <dgm:cxn modelId="{10F9A89E-DB61-40B4-9B32-F024C3FEFD49}" type="presOf" srcId="{803F5888-219C-425E-A10D-454A2407069E}" destId="{E5402DF5-D2EE-4BAC-85EC-C15415213CC6}" srcOrd="0" destOrd="0" presId="urn:microsoft.com/office/officeart/2005/8/layout/orgChart1"/>
    <dgm:cxn modelId="{231DD9E6-9158-4960-9EFF-4B0F7394E55E}" type="presOf" srcId="{16CC7DCC-2225-4D35-AD2F-B8AF67ECBBE4}" destId="{0251E68D-4897-4962-AB4E-52F1403597C9}" srcOrd="0" destOrd="0" presId="urn:microsoft.com/office/officeart/2005/8/layout/orgChart1"/>
    <dgm:cxn modelId="{E9277A13-AB90-40EF-BFD1-2547F50131EC}" srcId="{36005C47-2963-4187-8414-A04B3423B83F}" destId="{6D933AAD-87E4-4599-9D90-3D94D6DEA6A3}" srcOrd="1" destOrd="0" parTransId="{16E2DD5A-C030-480D-BF35-6C945B59CB27}" sibTransId="{606F67AA-EFB6-499B-AA4C-40B4AE59478B}"/>
    <dgm:cxn modelId="{7739D54C-BF3D-4324-BFED-221CBF680723}" type="presOf" srcId="{F74633F8-A43E-459D-B10D-2DF238B7AF8F}" destId="{CC257517-464E-4E4D-BF78-74AE9076C08B}" srcOrd="0" destOrd="0" presId="urn:microsoft.com/office/officeart/2005/8/layout/orgChart1"/>
    <dgm:cxn modelId="{BC510356-598D-4200-9142-8EA304047E9A}" type="presOf" srcId="{6D933AAD-87E4-4599-9D90-3D94D6DEA6A3}" destId="{04152272-F32E-48DA-B34E-2188AE6E2D05}" srcOrd="0" destOrd="0" presId="urn:microsoft.com/office/officeart/2005/8/layout/orgChart1"/>
    <dgm:cxn modelId="{07E8BF95-7AB8-49B2-9026-52FD02BF5272}" type="presOf" srcId="{36005C47-2963-4187-8414-A04B3423B83F}" destId="{F4767773-7A9A-4F52-A2C6-84EA03A2E92F}" srcOrd="1" destOrd="0" presId="urn:microsoft.com/office/officeart/2005/8/layout/orgChart1"/>
    <dgm:cxn modelId="{6B3212E5-F7BA-469E-88E2-822FF720E180}" srcId="{36005C47-2963-4187-8414-A04B3423B83F}" destId="{3FA13BF7-D94D-4FCE-9DE8-C36970B923F7}" srcOrd="3" destOrd="0" parTransId="{46FCF287-509A-4225-AE71-81430BF6C4D2}" sibTransId="{66D1C608-9360-4C02-ABC3-2B52F3567E4C}"/>
    <dgm:cxn modelId="{518AA6CD-3BA8-4314-9F0F-1E22783ED641}" srcId="{36005C47-2963-4187-8414-A04B3423B83F}" destId="{16CC7DCC-2225-4D35-AD2F-B8AF67ECBBE4}" srcOrd="4" destOrd="0" parTransId="{F74633F8-A43E-459D-B10D-2DF238B7AF8F}" sibTransId="{A506AC84-5FFB-4D3C-B4E5-FA1250E6DEC6}"/>
    <dgm:cxn modelId="{349A29BF-9F32-4CDF-89CA-2DF503373026}" type="presOf" srcId="{940B4FCD-4A74-44BC-A404-AA351AECF5CB}" destId="{79AE06CE-F591-4DF0-95BC-CCE247DA2EB5}" srcOrd="0" destOrd="0" presId="urn:microsoft.com/office/officeart/2005/8/layout/orgChart1"/>
    <dgm:cxn modelId="{F5D2774C-F1FF-4588-BB8F-E0F2EB9522CA}" srcId="{68AC4104-A3AD-445A-AA98-C8A23CB1D938}" destId="{36005C47-2963-4187-8414-A04B3423B83F}" srcOrd="0" destOrd="0" parTransId="{277A3563-B0B5-48CE-8292-B797A7C73723}" sibTransId="{0C618F69-FEE8-4585-9ACF-E1A743FDD795}"/>
    <dgm:cxn modelId="{9F105D75-D420-4B00-B5F1-29E81503314A}" type="presOf" srcId="{36005C47-2963-4187-8414-A04B3423B83F}" destId="{A34CF5FD-7EE0-465A-9E11-130D1DF7ED05}" srcOrd="0" destOrd="0" presId="urn:microsoft.com/office/officeart/2005/8/layout/orgChart1"/>
    <dgm:cxn modelId="{43CEAD39-CCCD-440E-B5DE-D4628BE8BC49}" type="presOf" srcId="{46FCF287-509A-4225-AE71-81430BF6C4D2}" destId="{FC4A2E72-1861-482D-9D62-5309BA751894}" srcOrd="0" destOrd="0" presId="urn:microsoft.com/office/officeart/2005/8/layout/orgChart1"/>
    <dgm:cxn modelId="{EFCE5E6B-84DF-4A5B-AA48-5116649BEF8E}" type="presOf" srcId="{3FA13BF7-D94D-4FCE-9DE8-C36970B923F7}" destId="{E0A41BD5-A1DD-4C28-BD70-B652AD539F44}" srcOrd="0" destOrd="0" presId="urn:microsoft.com/office/officeart/2005/8/layout/orgChart1"/>
    <dgm:cxn modelId="{36CC8392-8DB8-4B6F-8452-C4619B0A509C}" type="presOf" srcId="{3FA13BF7-D94D-4FCE-9DE8-C36970B923F7}" destId="{A6993A35-B705-4E78-9C77-08283A6B8E5C}" srcOrd="1" destOrd="0" presId="urn:microsoft.com/office/officeart/2005/8/layout/orgChart1"/>
    <dgm:cxn modelId="{2633120B-826B-455C-ACFB-EC6080E461D2}" type="presParOf" srcId="{C6575D4E-A86E-4D4A-9BBC-2DC2A2266C93}" destId="{D353C5D9-6EAB-45B0-95EE-C3E4C2F9DF52}" srcOrd="0" destOrd="0" presId="urn:microsoft.com/office/officeart/2005/8/layout/orgChart1"/>
    <dgm:cxn modelId="{6468F9E2-2DAF-41C9-9D2A-D566CB1D546C}" type="presParOf" srcId="{D353C5D9-6EAB-45B0-95EE-C3E4C2F9DF52}" destId="{E4DAA121-773D-46F6-8E93-0CADC761FE4C}" srcOrd="0" destOrd="0" presId="urn:microsoft.com/office/officeart/2005/8/layout/orgChart1"/>
    <dgm:cxn modelId="{2ACDFA2D-5519-4B4E-B4BB-569F04DE4606}" type="presParOf" srcId="{E4DAA121-773D-46F6-8E93-0CADC761FE4C}" destId="{A34CF5FD-7EE0-465A-9E11-130D1DF7ED05}" srcOrd="0" destOrd="0" presId="urn:microsoft.com/office/officeart/2005/8/layout/orgChart1"/>
    <dgm:cxn modelId="{06C58098-649A-4686-83D7-64A904502A1F}" type="presParOf" srcId="{E4DAA121-773D-46F6-8E93-0CADC761FE4C}" destId="{F4767773-7A9A-4F52-A2C6-84EA03A2E92F}" srcOrd="1" destOrd="0" presId="urn:microsoft.com/office/officeart/2005/8/layout/orgChart1"/>
    <dgm:cxn modelId="{D3C5241D-817B-4B47-9C58-8488E38A4863}" type="presParOf" srcId="{D353C5D9-6EAB-45B0-95EE-C3E4C2F9DF52}" destId="{F4DFAAB0-B705-4A9C-BF7C-2EEE94042BC9}" srcOrd="1" destOrd="0" presId="urn:microsoft.com/office/officeart/2005/8/layout/orgChart1"/>
    <dgm:cxn modelId="{72DA7951-B190-40FD-950B-33225D7A2858}" type="presParOf" srcId="{F4DFAAB0-B705-4A9C-BF7C-2EEE94042BC9}" destId="{A3C4FCC0-67F5-46C6-8A10-B65E194F24E1}" srcOrd="0" destOrd="0" presId="urn:microsoft.com/office/officeart/2005/8/layout/orgChart1"/>
    <dgm:cxn modelId="{958F1C0F-1235-47F6-8A7E-58ACBE405152}" type="presParOf" srcId="{F4DFAAB0-B705-4A9C-BF7C-2EEE94042BC9}" destId="{5308019F-D1DA-4ADC-BADC-B2D1321F3740}" srcOrd="1" destOrd="0" presId="urn:microsoft.com/office/officeart/2005/8/layout/orgChart1"/>
    <dgm:cxn modelId="{915807D8-2AF4-42A8-98B4-334CF3D1E824}" type="presParOf" srcId="{5308019F-D1DA-4ADC-BADC-B2D1321F3740}" destId="{27E7C0AB-AD92-485D-A73A-136D9A4322FF}" srcOrd="0" destOrd="0" presId="urn:microsoft.com/office/officeart/2005/8/layout/orgChart1"/>
    <dgm:cxn modelId="{692AD52A-E777-4472-A70C-8F2B0A61122B}" type="presParOf" srcId="{27E7C0AB-AD92-485D-A73A-136D9A4322FF}" destId="{CA452F53-4828-4A6E-9A6F-30A5A4EB9DCC}" srcOrd="0" destOrd="0" presId="urn:microsoft.com/office/officeart/2005/8/layout/orgChart1"/>
    <dgm:cxn modelId="{7EDE5D3B-4225-4A1B-9D12-467D0016140E}" type="presParOf" srcId="{27E7C0AB-AD92-485D-A73A-136D9A4322FF}" destId="{684A4361-B56C-436A-81FC-0ABACF6C3559}" srcOrd="1" destOrd="0" presId="urn:microsoft.com/office/officeart/2005/8/layout/orgChart1"/>
    <dgm:cxn modelId="{ACFF1949-7C5D-446E-8D54-DF3AB593EEBA}" type="presParOf" srcId="{5308019F-D1DA-4ADC-BADC-B2D1321F3740}" destId="{055E5597-187F-4467-BF60-9E6070BC1BCA}" srcOrd="1" destOrd="0" presId="urn:microsoft.com/office/officeart/2005/8/layout/orgChart1"/>
    <dgm:cxn modelId="{872F1ECD-7E34-400C-B799-038778BF9BD7}" type="presParOf" srcId="{5308019F-D1DA-4ADC-BADC-B2D1321F3740}" destId="{F27DAF98-7569-47B8-957A-F628F35DBE15}" srcOrd="2" destOrd="0" presId="urn:microsoft.com/office/officeart/2005/8/layout/orgChart1"/>
    <dgm:cxn modelId="{05657B96-BF52-4DEE-8F30-C240CFDECAD3}" type="presParOf" srcId="{F4DFAAB0-B705-4A9C-BF7C-2EEE94042BC9}" destId="{6EEB079F-D470-48A9-9DB3-552A901DDD00}" srcOrd="2" destOrd="0" presId="urn:microsoft.com/office/officeart/2005/8/layout/orgChart1"/>
    <dgm:cxn modelId="{57849125-6FC3-4754-AEF0-07280E00021F}" type="presParOf" srcId="{F4DFAAB0-B705-4A9C-BF7C-2EEE94042BC9}" destId="{FB8FDB91-7804-499A-AA3F-13AB1CA2D7C8}" srcOrd="3" destOrd="0" presId="urn:microsoft.com/office/officeart/2005/8/layout/orgChart1"/>
    <dgm:cxn modelId="{6536C155-7314-4D47-B6D6-0DA6558152C9}" type="presParOf" srcId="{FB8FDB91-7804-499A-AA3F-13AB1CA2D7C8}" destId="{6F0FB07F-8506-4D37-B190-99556BCDF8D0}" srcOrd="0" destOrd="0" presId="urn:microsoft.com/office/officeart/2005/8/layout/orgChart1"/>
    <dgm:cxn modelId="{006065EA-7C75-440B-884D-7E9F1E59728F}" type="presParOf" srcId="{6F0FB07F-8506-4D37-B190-99556BCDF8D0}" destId="{04152272-F32E-48DA-B34E-2188AE6E2D05}" srcOrd="0" destOrd="0" presId="urn:microsoft.com/office/officeart/2005/8/layout/orgChart1"/>
    <dgm:cxn modelId="{8AEB5272-C28E-4157-9DC8-EEC4CB0E1D9C}" type="presParOf" srcId="{6F0FB07F-8506-4D37-B190-99556BCDF8D0}" destId="{1CEC4860-ED88-4B8D-9961-84EAC9A11557}" srcOrd="1" destOrd="0" presId="urn:microsoft.com/office/officeart/2005/8/layout/orgChart1"/>
    <dgm:cxn modelId="{5F1ED7A1-8F16-4D61-9CAD-7BB9F1B1B51D}" type="presParOf" srcId="{FB8FDB91-7804-499A-AA3F-13AB1CA2D7C8}" destId="{7BC33786-EE01-4BF4-BFBC-8B1BE105851E}" srcOrd="1" destOrd="0" presId="urn:microsoft.com/office/officeart/2005/8/layout/orgChart1"/>
    <dgm:cxn modelId="{0C76F7A1-1631-41C1-ADEE-FEA42C968D66}" type="presParOf" srcId="{FB8FDB91-7804-499A-AA3F-13AB1CA2D7C8}" destId="{0CE5DCC0-AB2D-4E39-BF00-858704F2C2EB}" srcOrd="2" destOrd="0" presId="urn:microsoft.com/office/officeart/2005/8/layout/orgChart1"/>
    <dgm:cxn modelId="{5192399C-DA02-4B82-B13E-7D65FB10A296}" type="presParOf" srcId="{F4DFAAB0-B705-4A9C-BF7C-2EEE94042BC9}" destId="{79AE06CE-F591-4DF0-95BC-CCE247DA2EB5}" srcOrd="4" destOrd="0" presId="urn:microsoft.com/office/officeart/2005/8/layout/orgChart1"/>
    <dgm:cxn modelId="{13C75CFC-DB37-4BAB-8BE8-EB289D00E314}" type="presParOf" srcId="{F4DFAAB0-B705-4A9C-BF7C-2EEE94042BC9}" destId="{B6487A7F-681E-4FEF-89EB-22FB77B23030}" srcOrd="5" destOrd="0" presId="urn:microsoft.com/office/officeart/2005/8/layout/orgChart1"/>
    <dgm:cxn modelId="{B589EA7C-AC5D-4AF3-ACBD-CDD7DB3EB644}" type="presParOf" srcId="{B6487A7F-681E-4FEF-89EB-22FB77B23030}" destId="{8109DE34-614A-41D3-B8B5-4649ADCB42C1}" srcOrd="0" destOrd="0" presId="urn:microsoft.com/office/officeart/2005/8/layout/orgChart1"/>
    <dgm:cxn modelId="{B4286A48-B9BA-4724-9F4E-7E2D4B132E68}" type="presParOf" srcId="{8109DE34-614A-41D3-B8B5-4649ADCB42C1}" destId="{E5402DF5-D2EE-4BAC-85EC-C15415213CC6}" srcOrd="0" destOrd="0" presId="urn:microsoft.com/office/officeart/2005/8/layout/orgChart1"/>
    <dgm:cxn modelId="{58391F5F-3FF0-4D01-BDB0-8FA4F54EE2AF}" type="presParOf" srcId="{8109DE34-614A-41D3-B8B5-4649ADCB42C1}" destId="{51FFE36E-73D6-4DC2-8F8C-DB4FD1083E9F}" srcOrd="1" destOrd="0" presId="urn:microsoft.com/office/officeart/2005/8/layout/orgChart1"/>
    <dgm:cxn modelId="{7D954490-D1DA-46AA-9408-2B1A5B3686DE}" type="presParOf" srcId="{B6487A7F-681E-4FEF-89EB-22FB77B23030}" destId="{90E91B34-39AC-4524-81C1-6ABCD377CCC2}" srcOrd="1" destOrd="0" presId="urn:microsoft.com/office/officeart/2005/8/layout/orgChart1"/>
    <dgm:cxn modelId="{9E3BC04C-9C8A-4669-A6CB-B9FF768C9CB9}" type="presParOf" srcId="{B6487A7F-681E-4FEF-89EB-22FB77B23030}" destId="{862FAF27-B67F-4DE4-A01F-3265EFC85916}" srcOrd="2" destOrd="0" presId="urn:microsoft.com/office/officeart/2005/8/layout/orgChart1"/>
    <dgm:cxn modelId="{2DD302AF-1C8F-4E96-9E8F-D42371E02656}" type="presParOf" srcId="{F4DFAAB0-B705-4A9C-BF7C-2EEE94042BC9}" destId="{FC4A2E72-1861-482D-9D62-5309BA751894}" srcOrd="6" destOrd="0" presId="urn:microsoft.com/office/officeart/2005/8/layout/orgChart1"/>
    <dgm:cxn modelId="{B8A618B6-1C67-49C9-87A7-47D4471D189D}" type="presParOf" srcId="{F4DFAAB0-B705-4A9C-BF7C-2EEE94042BC9}" destId="{F490D653-E25B-47FC-B0D4-1C4BD64B85E1}" srcOrd="7" destOrd="0" presId="urn:microsoft.com/office/officeart/2005/8/layout/orgChart1"/>
    <dgm:cxn modelId="{DFEC8575-02CB-45E1-978D-3D94ABA35D30}" type="presParOf" srcId="{F490D653-E25B-47FC-B0D4-1C4BD64B85E1}" destId="{1BDB17D0-78A9-49C3-8503-749A96B67C58}" srcOrd="0" destOrd="0" presId="urn:microsoft.com/office/officeart/2005/8/layout/orgChart1"/>
    <dgm:cxn modelId="{A6499EC1-E03A-4253-88B5-046461CAB150}" type="presParOf" srcId="{1BDB17D0-78A9-49C3-8503-749A96B67C58}" destId="{E0A41BD5-A1DD-4C28-BD70-B652AD539F44}" srcOrd="0" destOrd="0" presId="urn:microsoft.com/office/officeart/2005/8/layout/orgChart1"/>
    <dgm:cxn modelId="{9B080B41-365A-4B35-84DB-20BD0CC43CA0}" type="presParOf" srcId="{1BDB17D0-78A9-49C3-8503-749A96B67C58}" destId="{A6993A35-B705-4E78-9C77-08283A6B8E5C}" srcOrd="1" destOrd="0" presId="urn:microsoft.com/office/officeart/2005/8/layout/orgChart1"/>
    <dgm:cxn modelId="{7B38D15B-7399-4AAA-85B2-1227A505D20A}" type="presParOf" srcId="{F490D653-E25B-47FC-B0D4-1C4BD64B85E1}" destId="{984DC3BB-E79D-4E93-806F-4A479554B4C6}" srcOrd="1" destOrd="0" presId="urn:microsoft.com/office/officeart/2005/8/layout/orgChart1"/>
    <dgm:cxn modelId="{21075378-A6C3-42FE-AF2B-EBE0B69D5FE7}" type="presParOf" srcId="{F490D653-E25B-47FC-B0D4-1C4BD64B85E1}" destId="{5CFF586A-0D57-4399-A106-390BC42D59CE}" srcOrd="2" destOrd="0" presId="urn:microsoft.com/office/officeart/2005/8/layout/orgChart1"/>
    <dgm:cxn modelId="{0BABBE94-261D-49BD-A77A-C5BB9AD13A46}" type="presParOf" srcId="{F4DFAAB0-B705-4A9C-BF7C-2EEE94042BC9}" destId="{CC257517-464E-4E4D-BF78-74AE9076C08B}" srcOrd="8" destOrd="0" presId="urn:microsoft.com/office/officeart/2005/8/layout/orgChart1"/>
    <dgm:cxn modelId="{FD2AEED3-B00C-4012-9605-F87B95348CB8}" type="presParOf" srcId="{F4DFAAB0-B705-4A9C-BF7C-2EEE94042BC9}" destId="{7C7E6402-854B-4CBD-9A96-F3BFF6F7E5C3}" srcOrd="9" destOrd="0" presId="urn:microsoft.com/office/officeart/2005/8/layout/orgChart1"/>
    <dgm:cxn modelId="{3D627934-DD17-4107-A70A-11D6BAF3D413}" type="presParOf" srcId="{7C7E6402-854B-4CBD-9A96-F3BFF6F7E5C3}" destId="{E0DC519E-946F-4AAC-A83C-E033A027C678}" srcOrd="0" destOrd="0" presId="urn:microsoft.com/office/officeart/2005/8/layout/orgChart1"/>
    <dgm:cxn modelId="{D3611C26-BE77-40E3-B06B-ECB5EA9CA96E}" type="presParOf" srcId="{E0DC519E-946F-4AAC-A83C-E033A027C678}" destId="{0251E68D-4897-4962-AB4E-52F1403597C9}" srcOrd="0" destOrd="0" presId="urn:microsoft.com/office/officeart/2005/8/layout/orgChart1"/>
    <dgm:cxn modelId="{838266E3-9611-4D0E-9761-F1930A709C96}" type="presParOf" srcId="{E0DC519E-946F-4AAC-A83C-E033A027C678}" destId="{5DAAA238-8CEF-4E15-976B-3EAB8D73E155}" srcOrd="1" destOrd="0" presId="urn:microsoft.com/office/officeart/2005/8/layout/orgChart1"/>
    <dgm:cxn modelId="{072F08E9-4E36-4401-A9D3-8B33A2DCC191}" type="presParOf" srcId="{7C7E6402-854B-4CBD-9A96-F3BFF6F7E5C3}" destId="{29C25C94-EE2E-4960-AD0E-D29D80478EC7}" srcOrd="1" destOrd="0" presId="urn:microsoft.com/office/officeart/2005/8/layout/orgChart1"/>
    <dgm:cxn modelId="{7CFA690D-88BC-44B1-AC9D-317DA096F8E2}" type="presParOf" srcId="{7C7E6402-854B-4CBD-9A96-F3BFF6F7E5C3}" destId="{F4D8FAE8-1FB8-4064-9C3E-E868751C1E49}" srcOrd="2" destOrd="0" presId="urn:microsoft.com/office/officeart/2005/8/layout/orgChart1"/>
    <dgm:cxn modelId="{E2B97DC4-88C3-4E46-8142-8A3B49F6EF65}" type="presParOf" srcId="{D353C5D9-6EAB-45B0-95EE-C3E4C2F9DF52}" destId="{CB2510F2-54A9-44BC-969D-4E41F99AFFEB}" srcOrd="2" destOrd="0" presId="urn:microsoft.com/office/officeart/2005/8/layout/orgChart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8AC4104-A3AD-445A-AA98-C8A23CB1D9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005C47-2963-4187-8414-A04B3423B83F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 de Negocio</a:t>
          </a:r>
          <a:endParaRPr lang="es-ES" dirty="0">
            <a:solidFill>
              <a:schemeClr val="tx1"/>
            </a:solidFill>
          </a:endParaRPr>
        </a:p>
      </dgm:t>
    </dgm:pt>
    <dgm:pt modelId="{277A3563-B0B5-48CE-8292-B797A7C73723}" type="par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C618F69-FEE8-4585-9ACF-E1A743FDD795}" type="sib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4479057-FBD5-407E-8C0D-6B6F2FEDC437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Compras</a:t>
          </a:r>
          <a:endParaRPr lang="es-ES" dirty="0">
            <a:solidFill>
              <a:schemeClr val="tx1"/>
            </a:solidFill>
          </a:endParaRPr>
        </a:p>
      </dgm:t>
    </dgm:pt>
    <dgm:pt modelId="{D4075779-958F-4F19-98A4-C28252B15AD5}" type="parTrans" cxnId="{A862745E-16FC-449D-AFA2-2AAE5059CDE9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CEEF03C-CF5F-4E85-A5F0-D42113FF0716}" type="sibTrans" cxnId="{A862745E-16FC-449D-AFA2-2AAE5059CD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D933AAD-87E4-4599-9D90-3D94D6DEA6A3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Gestión Clientes</a:t>
          </a:r>
          <a:endParaRPr lang="es-ES" dirty="0">
            <a:solidFill>
              <a:schemeClr val="tx1"/>
            </a:solidFill>
          </a:endParaRPr>
        </a:p>
      </dgm:t>
    </dgm:pt>
    <dgm:pt modelId="{16E2DD5A-C030-480D-BF35-6C945B59CB27}" type="parTrans" cxnId="{E9277A13-AB90-40EF-BFD1-2547F50131EC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06F67AA-EFB6-499B-AA4C-40B4AE59478B}" type="sibTrans" cxnId="{E9277A13-AB90-40EF-BFD1-2547F50131E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03F5888-219C-425E-A10D-454A2407069E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Sistema Calidad</a:t>
          </a:r>
          <a:endParaRPr lang="es-ES" dirty="0">
            <a:solidFill>
              <a:schemeClr val="tx1"/>
            </a:solidFill>
          </a:endParaRPr>
        </a:p>
      </dgm:t>
    </dgm:pt>
    <dgm:pt modelId="{940B4FCD-4A74-44BC-A404-AA351AECF5CB}" type="parTrans" cxnId="{D01E4EEE-2596-4122-B287-71075D2D781D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FE17311-32DA-4E90-A5E4-B690CB192AC0}" type="sibTrans" cxnId="{D01E4EEE-2596-4122-B287-71075D2D781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FA13BF7-D94D-4FCE-9DE8-C36970B923F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Tesorería</a:t>
          </a:r>
          <a:endParaRPr lang="es-ES" dirty="0">
            <a:solidFill>
              <a:schemeClr val="tx1"/>
            </a:solidFill>
          </a:endParaRPr>
        </a:p>
      </dgm:t>
    </dgm:pt>
    <dgm:pt modelId="{46FCF287-509A-4225-AE71-81430BF6C4D2}" type="parTrans" cxnId="{6B3212E5-F7BA-469E-88E2-822FF720E180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6D1C608-9360-4C02-ABC3-2B52F3567E4C}" type="sibTrans" cxnId="{6B3212E5-F7BA-469E-88E2-822FF720E18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6CC7DCC-2225-4D35-AD2F-B8AF67ECBBE4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Inversión</a:t>
          </a:r>
          <a:endParaRPr lang="es-ES" dirty="0">
            <a:solidFill>
              <a:schemeClr val="tx1"/>
            </a:solidFill>
          </a:endParaRPr>
        </a:p>
      </dgm:t>
    </dgm:pt>
    <dgm:pt modelId="{F74633F8-A43E-459D-B10D-2DF238B7AF8F}" type="parTrans" cxnId="{518AA6CD-3BA8-4314-9F0F-1E22783ED64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506AC84-5FFB-4D3C-B4E5-FA1250E6DEC6}" type="sibTrans" cxnId="{518AA6CD-3BA8-4314-9F0F-1E22783ED64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6575D4E-A86E-4D4A-9BBC-2DC2A2266C93}" type="pres">
      <dgm:prSet presAssocID="{68AC4104-A3AD-445A-AA98-C8A23CB1D9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53C5D9-6EAB-45B0-95EE-C3E4C2F9DF52}" type="pres">
      <dgm:prSet presAssocID="{36005C47-2963-4187-8414-A04B3423B83F}" presName="hierRoot1" presStyleCnt="0">
        <dgm:presLayoutVars>
          <dgm:hierBranch val="init"/>
        </dgm:presLayoutVars>
      </dgm:prSet>
      <dgm:spPr/>
    </dgm:pt>
    <dgm:pt modelId="{E4DAA121-773D-46F6-8E93-0CADC761FE4C}" type="pres">
      <dgm:prSet presAssocID="{36005C47-2963-4187-8414-A04B3423B83F}" presName="rootComposite1" presStyleCnt="0"/>
      <dgm:spPr/>
    </dgm:pt>
    <dgm:pt modelId="{A34CF5FD-7EE0-465A-9E11-130D1DF7ED05}" type="pres">
      <dgm:prSet presAssocID="{36005C47-2963-4187-8414-A04B3423B83F}" presName="rootText1" presStyleLbl="node0" presStyleIdx="0" presStyleCnt="1" custScaleX="11864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767773-7A9A-4F52-A2C6-84EA03A2E92F}" type="pres">
      <dgm:prSet presAssocID="{36005C47-2963-4187-8414-A04B3423B83F}" presName="rootConnector1" presStyleLbl="node1" presStyleIdx="0" presStyleCnt="0"/>
      <dgm:spPr/>
    </dgm:pt>
    <dgm:pt modelId="{F4DFAAB0-B705-4A9C-BF7C-2EEE94042BC9}" type="pres">
      <dgm:prSet presAssocID="{36005C47-2963-4187-8414-A04B3423B83F}" presName="hierChild2" presStyleCnt="0"/>
      <dgm:spPr/>
    </dgm:pt>
    <dgm:pt modelId="{A3C4FCC0-67F5-46C6-8A10-B65E194F24E1}" type="pres">
      <dgm:prSet presAssocID="{D4075779-958F-4F19-98A4-C28252B15AD5}" presName="Name37" presStyleLbl="parChTrans1D2" presStyleIdx="0" presStyleCnt="5"/>
      <dgm:spPr/>
      <dgm:t>
        <a:bodyPr/>
        <a:lstStyle/>
        <a:p>
          <a:endParaRPr lang="es-ES"/>
        </a:p>
      </dgm:t>
    </dgm:pt>
    <dgm:pt modelId="{5308019F-D1DA-4ADC-BADC-B2D1321F3740}" type="pres">
      <dgm:prSet presAssocID="{54479057-FBD5-407E-8C0D-6B6F2FEDC437}" presName="hierRoot2" presStyleCnt="0">
        <dgm:presLayoutVars>
          <dgm:hierBranch val="init"/>
        </dgm:presLayoutVars>
      </dgm:prSet>
      <dgm:spPr/>
    </dgm:pt>
    <dgm:pt modelId="{27E7C0AB-AD92-485D-A73A-136D9A4322FF}" type="pres">
      <dgm:prSet presAssocID="{54479057-FBD5-407E-8C0D-6B6F2FEDC437}" presName="rootComposite" presStyleCnt="0"/>
      <dgm:spPr/>
    </dgm:pt>
    <dgm:pt modelId="{CA452F53-4828-4A6E-9A6F-30A5A4EB9DCC}" type="pres">
      <dgm:prSet presAssocID="{54479057-FBD5-407E-8C0D-6B6F2FEDC43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84A4361-B56C-436A-81FC-0ABACF6C3559}" type="pres">
      <dgm:prSet presAssocID="{54479057-FBD5-407E-8C0D-6B6F2FEDC437}" presName="rootConnector" presStyleLbl="node2" presStyleIdx="0" presStyleCnt="5"/>
      <dgm:spPr/>
    </dgm:pt>
    <dgm:pt modelId="{055E5597-187F-4467-BF60-9E6070BC1BCA}" type="pres">
      <dgm:prSet presAssocID="{54479057-FBD5-407E-8C0D-6B6F2FEDC437}" presName="hierChild4" presStyleCnt="0"/>
      <dgm:spPr/>
    </dgm:pt>
    <dgm:pt modelId="{F27DAF98-7569-47B8-957A-F628F35DBE15}" type="pres">
      <dgm:prSet presAssocID="{54479057-FBD5-407E-8C0D-6B6F2FEDC437}" presName="hierChild5" presStyleCnt="0"/>
      <dgm:spPr/>
    </dgm:pt>
    <dgm:pt modelId="{6EEB079F-D470-48A9-9DB3-552A901DDD00}" type="pres">
      <dgm:prSet presAssocID="{16E2DD5A-C030-480D-BF35-6C945B59CB27}" presName="Name37" presStyleLbl="parChTrans1D2" presStyleIdx="1" presStyleCnt="5"/>
      <dgm:spPr/>
    </dgm:pt>
    <dgm:pt modelId="{FB8FDB91-7804-499A-AA3F-13AB1CA2D7C8}" type="pres">
      <dgm:prSet presAssocID="{6D933AAD-87E4-4599-9D90-3D94D6DEA6A3}" presName="hierRoot2" presStyleCnt="0">
        <dgm:presLayoutVars>
          <dgm:hierBranch val="init"/>
        </dgm:presLayoutVars>
      </dgm:prSet>
      <dgm:spPr/>
    </dgm:pt>
    <dgm:pt modelId="{6F0FB07F-8506-4D37-B190-99556BCDF8D0}" type="pres">
      <dgm:prSet presAssocID="{6D933AAD-87E4-4599-9D90-3D94D6DEA6A3}" presName="rootComposite" presStyleCnt="0"/>
      <dgm:spPr/>
    </dgm:pt>
    <dgm:pt modelId="{04152272-F32E-48DA-B34E-2188AE6E2D05}" type="pres">
      <dgm:prSet presAssocID="{6D933AAD-87E4-4599-9D90-3D94D6DEA6A3}" presName="rootText" presStyleLbl="node2" presStyleIdx="1" presStyleCnt="5" custScaleX="10937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CEC4860-ED88-4B8D-9961-84EAC9A11557}" type="pres">
      <dgm:prSet presAssocID="{6D933AAD-87E4-4599-9D90-3D94D6DEA6A3}" presName="rootConnector" presStyleLbl="node2" presStyleIdx="1" presStyleCnt="5"/>
      <dgm:spPr/>
    </dgm:pt>
    <dgm:pt modelId="{7BC33786-EE01-4BF4-BFBC-8B1BE105851E}" type="pres">
      <dgm:prSet presAssocID="{6D933AAD-87E4-4599-9D90-3D94D6DEA6A3}" presName="hierChild4" presStyleCnt="0"/>
      <dgm:spPr/>
    </dgm:pt>
    <dgm:pt modelId="{0CE5DCC0-AB2D-4E39-BF00-858704F2C2EB}" type="pres">
      <dgm:prSet presAssocID="{6D933AAD-87E4-4599-9D90-3D94D6DEA6A3}" presName="hierChild5" presStyleCnt="0"/>
      <dgm:spPr/>
    </dgm:pt>
    <dgm:pt modelId="{79AE06CE-F591-4DF0-95BC-CCE247DA2EB5}" type="pres">
      <dgm:prSet presAssocID="{940B4FCD-4A74-44BC-A404-AA351AECF5CB}" presName="Name37" presStyleLbl="parChTrans1D2" presStyleIdx="2" presStyleCnt="5"/>
      <dgm:spPr/>
    </dgm:pt>
    <dgm:pt modelId="{B6487A7F-681E-4FEF-89EB-22FB77B23030}" type="pres">
      <dgm:prSet presAssocID="{803F5888-219C-425E-A10D-454A2407069E}" presName="hierRoot2" presStyleCnt="0">
        <dgm:presLayoutVars>
          <dgm:hierBranch val="init"/>
        </dgm:presLayoutVars>
      </dgm:prSet>
      <dgm:spPr/>
    </dgm:pt>
    <dgm:pt modelId="{8109DE34-614A-41D3-B8B5-4649ADCB42C1}" type="pres">
      <dgm:prSet presAssocID="{803F5888-219C-425E-A10D-454A2407069E}" presName="rootComposite" presStyleCnt="0"/>
      <dgm:spPr/>
    </dgm:pt>
    <dgm:pt modelId="{E5402DF5-D2EE-4BAC-85EC-C15415213CC6}" type="pres">
      <dgm:prSet presAssocID="{803F5888-219C-425E-A10D-454A2407069E}" presName="rootText" presStyleLbl="node2" presStyleIdx="2" presStyleCnt="5" custScaleX="1160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FFE36E-73D6-4DC2-8F8C-DB4FD1083E9F}" type="pres">
      <dgm:prSet presAssocID="{803F5888-219C-425E-A10D-454A2407069E}" presName="rootConnector" presStyleLbl="node2" presStyleIdx="2" presStyleCnt="5"/>
      <dgm:spPr/>
    </dgm:pt>
    <dgm:pt modelId="{90E91B34-39AC-4524-81C1-6ABCD377CCC2}" type="pres">
      <dgm:prSet presAssocID="{803F5888-219C-425E-A10D-454A2407069E}" presName="hierChild4" presStyleCnt="0"/>
      <dgm:spPr/>
    </dgm:pt>
    <dgm:pt modelId="{862FAF27-B67F-4DE4-A01F-3265EFC85916}" type="pres">
      <dgm:prSet presAssocID="{803F5888-219C-425E-A10D-454A2407069E}" presName="hierChild5" presStyleCnt="0"/>
      <dgm:spPr/>
    </dgm:pt>
    <dgm:pt modelId="{FC4A2E72-1861-482D-9D62-5309BA751894}" type="pres">
      <dgm:prSet presAssocID="{46FCF287-509A-4225-AE71-81430BF6C4D2}" presName="Name37" presStyleLbl="parChTrans1D2" presStyleIdx="3" presStyleCnt="5"/>
      <dgm:spPr/>
    </dgm:pt>
    <dgm:pt modelId="{F490D653-E25B-47FC-B0D4-1C4BD64B85E1}" type="pres">
      <dgm:prSet presAssocID="{3FA13BF7-D94D-4FCE-9DE8-C36970B923F7}" presName="hierRoot2" presStyleCnt="0">
        <dgm:presLayoutVars>
          <dgm:hierBranch val="init"/>
        </dgm:presLayoutVars>
      </dgm:prSet>
      <dgm:spPr/>
    </dgm:pt>
    <dgm:pt modelId="{1BDB17D0-78A9-49C3-8503-749A96B67C58}" type="pres">
      <dgm:prSet presAssocID="{3FA13BF7-D94D-4FCE-9DE8-C36970B923F7}" presName="rootComposite" presStyleCnt="0"/>
      <dgm:spPr/>
    </dgm:pt>
    <dgm:pt modelId="{E0A41BD5-A1DD-4C28-BD70-B652AD539F44}" type="pres">
      <dgm:prSet presAssocID="{3FA13BF7-D94D-4FCE-9DE8-C36970B923F7}" presName="rootText" presStyleLbl="node2" presStyleIdx="3" presStyleCnt="5" custScaleX="89688">
        <dgm:presLayoutVars>
          <dgm:chPref val="3"/>
        </dgm:presLayoutVars>
      </dgm:prSet>
      <dgm:spPr/>
    </dgm:pt>
    <dgm:pt modelId="{A6993A35-B705-4E78-9C77-08283A6B8E5C}" type="pres">
      <dgm:prSet presAssocID="{3FA13BF7-D94D-4FCE-9DE8-C36970B923F7}" presName="rootConnector" presStyleLbl="node2" presStyleIdx="3" presStyleCnt="5"/>
      <dgm:spPr/>
    </dgm:pt>
    <dgm:pt modelId="{984DC3BB-E79D-4E93-806F-4A479554B4C6}" type="pres">
      <dgm:prSet presAssocID="{3FA13BF7-D94D-4FCE-9DE8-C36970B923F7}" presName="hierChild4" presStyleCnt="0"/>
      <dgm:spPr/>
    </dgm:pt>
    <dgm:pt modelId="{5CFF586A-0D57-4399-A106-390BC42D59CE}" type="pres">
      <dgm:prSet presAssocID="{3FA13BF7-D94D-4FCE-9DE8-C36970B923F7}" presName="hierChild5" presStyleCnt="0"/>
      <dgm:spPr/>
    </dgm:pt>
    <dgm:pt modelId="{CC257517-464E-4E4D-BF78-74AE9076C08B}" type="pres">
      <dgm:prSet presAssocID="{F74633F8-A43E-459D-B10D-2DF238B7AF8F}" presName="Name37" presStyleLbl="parChTrans1D2" presStyleIdx="4" presStyleCnt="5"/>
      <dgm:spPr/>
      <dgm:t>
        <a:bodyPr/>
        <a:lstStyle/>
        <a:p>
          <a:endParaRPr lang="es-ES"/>
        </a:p>
      </dgm:t>
    </dgm:pt>
    <dgm:pt modelId="{7C7E6402-854B-4CBD-9A96-F3BFF6F7E5C3}" type="pres">
      <dgm:prSet presAssocID="{16CC7DCC-2225-4D35-AD2F-B8AF67ECBBE4}" presName="hierRoot2" presStyleCnt="0">
        <dgm:presLayoutVars>
          <dgm:hierBranch val="init"/>
        </dgm:presLayoutVars>
      </dgm:prSet>
      <dgm:spPr/>
    </dgm:pt>
    <dgm:pt modelId="{E0DC519E-946F-4AAC-A83C-E033A027C678}" type="pres">
      <dgm:prSet presAssocID="{16CC7DCC-2225-4D35-AD2F-B8AF67ECBBE4}" presName="rootComposite" presStyleCnt="0"/>
      <dgm:spPr/>
    </dgm:pt>
    <dgm:pt modelId="{0251E68D-4897-4962-AB4E-52F1403597C9}" type="pres">
      <dgm:prSet presAssocID="{16CC7DCC-2225-4D35-AD2F-B8AF67ECBBE4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DAAA238-8CEF-4E15-976B-3EAB8D73E155}" type="pres">
      <dgm:prSet presAssocID="{16CC7DCC-2225-4D35-AD2F-B8AF67ECBBE4}" presName="rootConnector" presStyleLbl="node2" presStyleIdx="4" presStyleCnt="5"/>
      <dgm:spPr/>
    </dgm:pt>
    <dgm:pt modelId="{29C25C94-EE2E-4960-AD0E-D29D80478EC7}" type="pres">
      <dgm:prSet presAssocID="{16CC7DCC-2225-4D35-AD2F-B8AF67ECBBE4}" presName="hierChild4" presStyleCnt="0"/>
      <dgm:spPr/>
    </dgm:pt>
    <dgm:pt modelId="{F4D8FAE8-1FB8-4064-9C3E-E868751C1E49}" type="pres">
      <dgm:prSet presAssocID="{16CC7DCC-2225-4D35-AD2F-B8AF67ECBBE4}" presName="hierChild5" presStyleCnt="0"/>
      <dgm:spPr/>
    </dgm:pt>
    <dgm:pt modelId="{CB2510F2-54A9-44BC-969D-4E41F99AFFEB}" type="pres">
      <dgm:prSet presAssocID="{36005C47-2963-4187-8414-A04B3423B83F}" presName="hierChild3" presStyleCnt="0"/>
      <dgm:spPr/>
    </dgm:pt>
  </dgm:ptLst>
  <dgm:cxnLst>
    <dgm:cxn modelId="{D01E4EEE-2596-4122-B287-71075D2D781D}" srcId="{36005C47-2963-4187-8414-A04B3423B83F}" destId="{803F5888-219C-425E-A10D-454A2407069E}" srcOrd="2" destOrd="0" parTransId="{940B4FCD-4A74-44BC-A404-AA351AECF5CB}" sibTransId="{FFE17311-32DA-4E90-A5E4-B690CB192AC0}"/>
    <dgm:cxn modelId="{B105C910-429F-4500-97FF-1B45BA94DBAB}" type="presOf" srcId="{68AC4104-A3AD-445A-AA98-C8A23CB1D938}" destId="{C6575D4E-A86E-4D4A-9BBC-2DC2A2266C93}" srcOrd="0" destOrd="0" presId="urn:microsoft.com/office/officeart/2005/8/layout/orgChart1"/>
    <dgm:cxn modelId="{EBDD634D-E686-41A1-BB26-F85FDCA7FC1D}" type="presOf" srcId="{3FA13BF7-D94D-4FCE-9DE8-C36970B923F7}" destId="{A6993A35-B705-4E78-9C77-08283A6B8E5C}" srcOrd="1" destOrd="0" presId="urn:microsoft.com/office/officeart/2005/8/layout/orgChart1"/>
    <dgm:cxn modelId="{B9202765-35DA-4820-9745-41506D26CCDD}" type="presOf" srcId="{940B4FCD-4A74-44BC-A404-AA351AECF5CB}" destId="{79AE06CE-F591-4DF0-95BC-CCE247DA2EB5}" srcOrd="0" destOrd="0" presId="urn:microsoft.com/office/officeart/2005/8/layout/orgChart1"/>
    <dgm:cxn modelId="{E65E2B4F-74C5-4D77-BBAA-A171EB707AB7}" type="presOf" srcId="{F74633F8-A43E-459D-B10D-2DF238B7AF8F}" destId="{CC257517-464E-4E4D-BF78-74AE9076C08B}" srcOrd="0" destOrd="0" presId="urn:microsoft.com/office/officeart/2005/8/layout/orgChart1"/>
    <dgm:cxn modelId="{A862745E-16FC-449D-AFA2-2AAE5059CDE9}" srcId="{36005C47-2963-4187-8414-A04B3423B83F}" destId="{54479057-FBD5-407E-8C0D-6B6F2FEDC437}" srcOrd="0" destOrd="0" parTransId="{D4075779-958F-4F19-98A4-C28252B15AD5}" sibTransId="{6CEEF03C-CF5F-4E85-A5F0-D42113FF0716}"/>
    <dgm:cxn modelId="{64279A83-DC66-4688-878D-837FEED1FF7B}" type="presOf" srcId="{D4075779-958F-4F19-98A4-C28252B15AD5}" destId="{A3C4FCC0-67F5-46C6-8A10-B65E194F24E1}" srcOrd="0" destOrd="0" presId="urn:microsoft.com/office/officeart/2005/8/layout/orgChart1"/>
    <dgm:cxn modelId="{4F39B471-D250-4492-A4B5-4C6E80D2177A}" type="presOf" srcId="{803F5888-219C-425E-A10D-454A2407069E}" destId="{51FFE36E-73D6-4DC2-8F8C-DB4FD1083E9F}" srcOrd="1" destOrd="0" presId="urn:microsoft.com/office/officeart/2005/8/layout/orgChart1"/>
    <dgm:cxn modelId="{371AF025-FA97-4860-8DF1-A11354FCACB3}" type="presOf" srcId="{16CC7DCC-2225-4D35-AD2F-B8AF67ECBBE4}" destId="{0251E68D-4897-4962-AB4E-52F1403597C9}" srcOrd="0" destOrd="0" presId="urn:microsoft.com/office/officeart/2005/8/layout/orgChart1"/>
    <dgm:cxn modelId="{9E115C30-C69E-41E1-BA71-0252712B1643}" type="presOf" srcId="{6D933AAD-87E4-4599-9D90-3D94D6DEA6A3}" destId="{1CEC4860-ED88-4B8D-9961-84EAC9A11557}" srcOrd="1" destOrd="0" presId="urn:microsoft.com/office/officeart/2005/8/layout/orgChart1"/>
    <dgm:cxn modelId="{EE743990-76F2-435F-8D8F-232910E8A7E2}" type="presOf" srcId="{6D933AAD-87E4-4599-9D90-3D94D6DEA6A3}" destId="{04152272-F32E-48DA-B34E-2188AE6E2D05}" srcOrd="0" destOrd="0" presId="urn:microsoft.com/office/officeart/2005/8/layout/orgChart1"/>
    <dgm:cxn modelId="{250D7D79-A13D-475D-AB8C-66A12DFCF0D6}" type="presOf" srcId="{54479057-FBD5-407E-8C0D-6B6F2FEDC437}" destId="{CA452F53-4828-4A6E-9A6F-30A5A4EB9DCC}" srcOrd="0" destOrd="0" presId="urn:microsoft.com/office/officeart/2005/8/layout/orgChart1"/>
    <dgm:cxn modelId="{E9277A13-AB90-40EF-BFD1-2547F50131EC}" srcId="{36005C47-2963-4187-8414-A04B3423B83F}" destId="{6D933AAD-87E4-4599-9D90-3D94D6DEA6A3}" srcOrd="1" destOrd="0" parTransId="{16E2DD5A-C030-480D-BF35-6C945B59CB27}" sibTransId="{606F67AA-EFB6-499B-AA4C-40B4AE59478B}"/>
    <dgm:cxn modelId="{81CE5E71-F01F-4DC2-8741-C0B75A19A24D}" type="presOf" srcId="{36005C47-2963-4187-8414-A04B3423B83F}" destId="{A34CF5FD-7EE0-465A-9E11-130D1DF7ED05}" srcOrd="0" destOrd="0" presId="urn:microsoft.com/office/officeart/2005/8/layout/orgChart1"/>
    <dgm:cxn modelId="{D1DC260C-A78B-4869-B465-CA2FDB69F904}" type="presOf" srcId="{803F5888-219C-425E-A10D-454A2407069E}" destId="{E5402DF5-D2EE-4BAC-85EC-C15415213CC6}" srcOrd="0" destOrd="0" presId="urn:microsoft.com/office/officeart/2005/8/layout/orgChart1"/>
    <dgm:cxn modelId="{65629E34-1D22-4CD7-B3B7-6EEA48425925}" type="presOf" srcId="{36005C47-2963-4187-8414-A04B3423B83F}" destId="{F4767773-7A9A-4F52-A2C6-84EA03A2E92F}" srcOrd="1" destOrd="0" presId="urn:microsoft.com/office/officeart/2005/8/layout/orgChart1"/>
    <dgm:cxn modelId="{4D91844D-97FE-4E8F-BBCA-A13845F514BC}" type="presOf" srcId="{16CC7DCC-2225-4D35-AD2F-B8AF67ECBBE4}" destId="{5DAAA238-8CEF-4E15-976B-3EAB8D73E155}" srcOrd="1" destOrd="0" presId="urn:microsoft.com/office/officeart/2005/8/layout/orgChart1"/>
    <dgm:cxn modelId="{971EBCF9-F542-4408-820F-54A06875E27F}" type="presOf" srcId="{54479057-FBD5-407E-8C0D-6B6F2FEDC437}" destId="{684A4361-B56C-436A-81FC-0ABACF6C3559}" srcOrd="1" destOrd="0" presId="urn:microsoft.com/office/officeart/2005/8/layout/orgChart1"/>
    <dgm:cxn modelId="{20E22F6A-079A-4D25-B67B-3290516CD9E9}" type="presOf" srcId="{16E2DD5A-C030-480D-BF35-6C945B59CB27}" destId="{6EEB079F-D470-48A9-9DB3-552A901DDD00}" srcOrd="0" destOrd="0" presId="urn:microsoft.com/office/officeart/2005/8/layout/orgChart1"/>
    <dgm:cxn modelId="{6B3212E5-F7BA-469E-88E2-822FF720E180}" srcId="{36005C47-2963-4187-8414-A04B3423B83F}" destId="{3FA13BF7-D94D-4FCE-9DE8-C36970B923F7}" srcOrd="3" destOrd="0" parTransId="{46FCF287-509A-4225-AE71-81430BF6C4D2}" sibTransId="{66D1C608-9360-4C02-ABC3-2B52F3567E4C}"/>
    <dgm:cxn modelId="{518AA6CD-3BA8-4314-9F0F-1E22783ED641}" srcId="{36005C47-2963-4187-8414-A04B3423B83F}" destId="{16CC7DCC-2225-4D35-AD2F-B8AF67ECBBE4}" srcOrd="4" destOrd="0" parTransId="{F74633F8-A43E-459D-B10D-2DF238B7AF8F}" sibTransId="{A506AC84-5FFB-4D3C-B4E5-FA1250E6DEC6}"/>
    <dgm:cxn modelId="{F5D2774C-F1FF-4588-BB8F-E0F2EB9522CA}" srcId="{68AC4104-A3AD-445A-AA98-C8A23CB1D938}" destId="{36005C47-2963-4187-8414-A04B3423B83F}" srcOrd="0" destOrd="0" parTransId="{277A3563-B0B5-48CE-8292-B797A7C73723}" sibTransId="{0C618F69-FEE8-4585-9ACF-E1A743FDD795}"/>
    <dgm:cxn modelId="{E4C1E8CC-F42E-432B-96EB-D6D8D20F379F}" type="presOf" srcId="{3FA13BF7-D94D-4FCE-9DE8-C36970B923F7}" destId="{E0A41BD5-A1DD-4C28-BD70-B652AD539F44}" srcOrd="0" destOrd="0" presId="urn:microsoft.com/office/officeart/2005/8/layout/orgChart1"/>
    <dgm:cxn modelId="{364A7E03-F2D7-4D0D-8DAB-FB125F9B8CDC}" type="presOf" srcId="{46FCF287-509A-4225-AE71-81430BF6C4D2}" destId="{FC4A2E72-1861-482D-9D62-5309BA751894}" srcOrd="0" destOrd="0" presId="urn:microsoft.com/office/officeart/2005/8/layout/orgChart1"/>
    <dgm:cxn modelId="{7153B22E-A577-4928-9DF4-F96EAFDA9521}" type="presParOf" srcId="{C6575D4E-A86E-4D4A-9BBC-2DC2A2266C93}" destId="{D353C5D9-6EAB-45B0-95EE-C3E4C2F9DF52}" srcOrd="0" destOrd="0" presId="urn:microsoft.com/office/officeart/2005/8/layout/orgChart1"/>
    <dgm:cxn modelId="{BFA9FCDF-A5B4-49EF-9E36-2986FA4804AD}" type="presParOf" srcId="{D353C5D9-6EAB-45B0-95EE-C3E4C2F9DF52}" destId="{E4DAA121-773D-46F6-8E93-0CADC761FE4C}" srcOrd="0" destOrd="0" presId="urn:microsoft.com/office/officeart/2005/8/layout/orgChart1"/>
    <dgm:cxn modelId="{87C36738-22A7-41D9-ADFE-9C27C28B3B0C}" type="presParOf" srcId="{E4DAA121-773D-46F6-8E93-0CADC761FE4C}" destId="{A34CF5FD-7EE0-465A-9E11-130D1DF7ED05}" srcOrd="0" destOrd="0" presId="urn:microsoft.com/office/officeart/2005/8/layout/orgChart1"/>
    <dgm:cxn modelId="{B991F3B1-4E30-46A1-BB2B-FB072865BA7E}" type="presParOf" srcId="{E4DAA121-773D-46F6-8E93-0CADC761FE4C}" destId="{F4767773-7A9A-4F52-A2C6-84EA03A2E92F}" srcOrd="1" destOrd="0" presId="urn:microsoft.com/office/officeart/2005/8/layout/orgChart1"/>
    <dgm:cxn modelId="{6B096166-0F01-45BA-BD35-97FB0038256F}" type="presParOf" srcId="{D353C5D9-6EAB-45B0-95EE-C3E4C2F9DF52}" destId="{F4DFAAB0-B705-4A9C-BF7C-2EEE94042BC9}" srcOrd="1" destOrd="0" presId="urn:microsoft.com/office/officeart/2005/8/layout/orgChart1"/>
    <dgm:cxn modelId="{AA270881-C556-4F96-B69B-86EF5DA08A3C}" type="presParOf" srcId="{F4DFAAB0-B705-4A9C-BF7C-2EEE94042BC9}" destId="{A3C4FCC0-67F5-46C6-8A10-B65E194F24E1}" srcOrd="0" destOrd="0" presId="urn:microsoft.com/office/officeart/2005/8/layout/orgChart1"/>
    <dgm:cxn modelId="{89C05F44-9350-4707-824C-5D865036058A}" type="presParOf" srcId="{F4DFAAB0-B705-4A9C-BF7C-2EEE94042BC9}" destId="{5308019F-D1DA-4ADC-BADC-B2D1321F3740}" srcOrd="1" destOrd="0" presId="urn:microsoft.com/office/officeart/2005/8/layout/orgChart1"/>
    <dgm:cxn modelId="{089F76F1-E3A1-49F6-96A1-CD341B3A3302}" type="presParOf" srcId="{5308019F-D1DA-4ADC-BADC-B2D1321F3740}" destId="{27E7C0AB-AD92-485D-A73A-136D9A4322FF}" srcOrd="0" destOrd="0" presId="urn:microsoft.com/office/officeart/2005/8/layout/orgChart1"/>
    <dgm:cxn modelId="{378E095E-D9C3-4322-AC95-B848BC91423E}" type="presParOf" srcId="{27E7C0AB-AD92-485D-A73A-136D9A4322FF}" destId="{CA452F53-4828-4A6E-9A6F-30A5A4EB9DCC}" srcOrd="0" destOrd="0" presId="urn:microsoft.com/office/officeart/2005/8/layout/orgChart1"/>
    <dgm:cxn modelId="{618BAE5D-C74B-4085-B976-E7CF67378D7A}" type="presParOf" srcId="{27E7C0AB-AD92-485D-A73A-136D9A4322FF}" destId="{684A4361-B56C-436A-81FC-0ABACF6C3559}" srcOrd="1" destOrd="0" presId="urn:microsoft.com/office/officeart/2005/8/layout/orgChart1"/>
    <dgm:cxn modelId="{C8065014-24CD-415B-9A16-37530C455099}" type="presParOf" srcId="{5308019F-D1DA-4ADC-BADC-B2D1321F3740}" destId="{055E5597-187F-4467-BF60-9E6070BC1BCA}" srcOrd="1" destOrd="0" presId="urn:microsoft.com/office/officeart/2005/8/layout/orgChart1"/>
    <dgm:cxn modelId="{CD6217EA-187C-4DD4-8625-BBEF133844DE}" type="presParOf" srcId="{5308019F-D1DA-4ADC-BADC-B2D1321F3740}" destId="{F27DAF98-7569-47B8-957A-F628F35DBE15}" srcOrd="2" destOrd="0" presId="urn:microsoft.com/office/officeart/2005/8/layout/orgChart1"/>
    <dgm:cxn modelId="{E25F7ADC-8A56-4A9E-BC52-BF4CA84BE960}" type="presParOf" srcId="{F4DFAAB0-B705-4A9C-BF7C-2EEE94042BC9}" destId="{6EEB079F-D470-48A9-9DB3-552A901DDD00}" srcOrd="2" destOrd="0" presId="urn:microsoft.com/office/officeart/2005/8/layout/orgChart1"/>
    <dgm:cxn modelId="{010EDFD1-D0A6-45AA-9D82-AF9D8539FE97}" type="presParOf" srcId="{F4DFAAB0-B705-4A9C-BF7C-2EEE94042BC9}" destId="{FB8FDB91-7804-499A-AA3F-13AB1CA2D7C8}" srcOrd="3" destOrd="0" presId="urn:microsoft.com/office/officeart/2005/8/layout/orgChart1"/>
    <dgm:cxn modelId="{A29C6893-9B7F-45D2-A5D3-0B2BF3EFB041}" type="presParOf" srcId="{FB8FDB91-7804-499A-AA3F-13AB1CA2D7C8}" destId="{6F0FB07F-8506-4D37-B190-99556BCDF8D0}" srcOrd="0" destOrd="0" presId="urn:microsoft.com/office/officeart/2005/8/layout/orgChart1"/>
    <dgm:cxn modelId="{4907590E-CF34-4196-BB9C-82A87BA758C7}" type="presParOf" srcId="{6F0FB07F-8506-4D37-B190-99556BCDF8D0}" destId="{04152272-F32E-48DA-B34E-2188AE6E2D05}" srcOrd="0" destOrd="0" presId="urn:microsoft.com/office/officeart/2005/8/layout/orgChart1"/>
    <dgm:cxn modelId="{5B05350D-AC44-4FA8-92B8-80799D2D95A6}" type="presParOf" srcId="{6F0FB07F-8506-4D37-B190-99556BCDF8D0}" destId="{1CEC4860-ED88-4B8D-9961-84EAC9A11557}" srcOrd="1" destOrd="0" presId="urn:microsoft.com/office/officeart/2005/8/layout/orgChart1"/>
    <dgm:cxn modelId="{A07577D7-0D26-401E-9DFE-E4CFA2729D58}" type="presParOf" srcId="{FB8FDB91-7804-499A-AA3F-13AB1CA2D7C8}" destId="{7BC33786-EE01-4BF4-BFBC-8B1BE105851E}" srcOrd="1" destOrd="0" presId="urn:microsoft.com/office/officeart/2005/8/layout/orgChart1"/>
    <dgm:cxn modelId="{19377FB4-3509-4BA9-9F88-1043A659E5BA}" type="presParOf" srcId="{FB8FDB91-7804-499A-AA3F-13AB1CA2D7C8}" destId="{0CE5DCC0-AB2D-4E39-BF00-858704F2C2EB}" srcOrd="2" destOrd="0" presId="urn:microsoft.com/office/officeart/2005/8/layout/orgChart1"/>
    <dgm:cxn modelId="{B7F71DA0-AB9A-4332-B5A1-F7658968A8C4}" type="presParOf" srcId="{F4DFAAB0-B705-4A9C-BF7C-2EEE94042BC9}" destId="{79AE06CE-F591-4DF0-95BC-CCE247DA2EB5}" srcOrd="4" destOrd="0" presId="urn:microsoft.com/office/officeart/2005/8/layout/orgChart1"/>
    <dgm:cxn modelId="{F5DD640D-40FC-4C8C-ADDB-36FC2BF4DE6C}" type="presParOf" srcId="{F4DFAAB0-B705-4A9C-BF7C-2EEE94042BC9}" destId="{B6487A7F-681E-4FEF-89EB-22FB77B23030}" srcOrd="5" destOrd="0" presId="urn:microsoft.com/office/officeart/2005/8/layout/orgChart1"/>
    <dgm:cxn modelId="{AE7E4F87-7565-4CB2-AC49-274493730D71}" type="presParOf" srcId="{B6487A7F-681E-4FEF-89EB-22FB77B23030}" destId="{8109DE34-614A-41D3-B8B5-4649ADCB42C1}" srcOrd="0" destOrd="0" presId="urn:microsoft.com/office/officeart/2005/8/layout/orgChart1"/>
    <dgm:cxn modelId="{7ECE670A-20CE-4FE3-A351-119AED32AD32}" type="presParOf" srcId="{8109DE34-614A-41D3-B8B5-4649ADCB42C1}" destId="{E5402DF5-D2EE-4BAC-85EC-C15415213CC6}" srcOrd="0" destOrd="0" presId="urn:microsoft.com/office/officeart/2005/8/layout/orgChart1"/>
    <dgm:cxn modelId="{6759E743-80B7-4826-9B18-BDB69DFA107E}" type="presParOf" srcId="{8109DE34-614A-41D3-B8B5-4649ADCB42C1}" destId="{51FFE36E-73D6-4DC2-8F8C-DB4FD1083E9F}" srcOrd="1" destOrd="0" presId="urn:microsoft.com/office/officeart/2005/8/layout/orgChart1"/>
    <dgm:cxn modelId="{638DEB6C-5CD2-45D6-9EAA-9214D86CB772}" type="presParOf" srcId="{B6487A7F-681E-4FEF-89EB-22FB77B23030}" destId="{90E91B34-39AC-4524-81C1-6ABCD377CCC2}" srcOrd="1" destOrd="0" presId="urn:microsoft.com/office/officeart/2005/8/layout/orgChart1"/>
    <dgm:cxn modelId="{D95284A6-57ED-4E90-9FB8-4AFB463D7C2D}" type="presParOf" srcId="{B6487A7F-681E-4FEF-89EB-22FB77B23030}" destId="{862FAF27-B67F-4DE4-A01F-3265EFC85916}" srcOrd="2" destOrd="0" presId="urn:microsoft.com/office/officeart/2005/8/layout/orgChart1"/>
    <dgm:cxn modelId="{ABA809CE-D734-46EF-8D9F-30D07D318600}" type="presParOf" srcId="{F4DFAAB0-B705-4A9C-BF7C-2EEE94042BC9}" destId="{FC4A2E72-1861-482D-9D62-5309BA751894}" srcOrd="6" destOrd="0" presId="urn:microsoft.com/office/officeart/2005/8/layout/orgChart1"/>
    <dgm:cxn modelId="{B993C604-0BC2-43B3-9A37-3E8A04D5364C}" type="presParOf" srcId="{F4DFAAB0-B705-4A9C-BF7C-2EEE94042BC9}" destId="{F490D653-E25B-47FC-B0D4-1C4BD64B85E1}" srcOrd="7" destOrd="0" presId="urn:microsoft.com/office/officeart/2005/8/layout/orgChart1"/>
    <dgm:cxn modelId="{630E8055-171F-470C-AAB6-CBAF79D1D8A6}" type="presParOf" srcId="{F490D653-E25B-47FC-B0D4-1C4BD64B85E1}" destId="{1BDB17D0-78A9-49C3-8503-749A96B67C58}" srcOrd="0" destOrd="0" presId="urn:microsoft.com/office/officeart/2005/8/layout/orgChart1"/>
    <dgm:cxn modelId="{51B87CB6-2AA6-4EE0-843B-1AA2E0AD8563}" type="presParOf" srcId="{1BDB17D0-78A9-49C3-8503-749A96B67C58}" destId="{E0A41BD5-A1DD-4C28-BD70-B652AD539F44}" srcOrd="0" destOrd="0" presId="urn:microsoft.com/office/officeart/2005/8/layout/orgChart1"/>
    <dgm:cxn modelId="{DA86F090-575B-4754-9C98-4F3CBFDB4AFF}" type="presParOf" srcId="{1BDB17D0-78A9-49C3-8503-749A96B67C58}" destId="{A6993A35-B705-4E78-9C77-08283A6B8E5C}" srcOrd="1" destOrd="0" presId="urn:microsoft.com/office/officeart/2005/8/layout/orgChart1"/>
    <dgm:cxn modelId="{52FB5613-BE40-4970-8F66-A9DECCFED240}" type="presParOf" srcId="{F490D653-E25B-47FC-B0D4-1C4BD64B85E1}" destId="{984DC3BB-E79D-4E93-806F-4A479554B4C6}" srcOrd="1" destOrd="0" presId="urn:microsoft.com/office/officeart/2005/8/layout/orgChart1"/>
    <dgm:cxn modelId="{AB39DB47-5959-46B2-9D28-7AE135D30F5E}" type="presParOf" srcId="{F490D653-E25B-47FC-B0D4-1C4BD64B85E1}" destId="{5CFF586A-0D57-4399-A106-390BC42D59CE}" srcOrd="2" destOrd="0" presId="urn:microsoft.com/office/officeart/2005/8/layout/orgChart1"/>
    <dgm:cxn modelId="{F7BBF340-3AF9-4E0D-B6A1-72ABB0771238}" type="presParOf" srcId="{F4DFAAB0-B705-4A9C-BF7C-2EEE94042BC9}" destId="{CC257517-464E-4E4D-BF78-74AE9076C08B}" srcOrd="8" destOrd="0" presId="urn:microsoft.com/office/officeart/2005/8/layout/orgChart1"/>
    <dgm:cxn modelId="{FD1424FA-8523-40AA-8E84-93921A3643AA}" type="presParOf" srcId="{F4DFAAB0-B705-4A9C-BF7C-2EEE94042BC9}" destId="{7C7E6402-854B-4CBD-9A96-F3BFF6F7E5C3}" srcOrd="9" destOrd="0" presId="urn:microsoft.com/office/officeart/2005/8/layout/orgChart1"/>
    <dgm:cxn modelId="{8AE68EB0-DBE6-4F8E-A3C0-5EF3542F1C06}" type="presParOf" srcId="{7C7E6402-854B-4CBD-9A96-F3BFF6F7E5C3}" destId="{E0DC519E-946F-4AAC-A83C-E033A027C678}" srcOrd="0" destOrd="0" presId="urn:microsoft.com/office/officeart/2005/8/layout/orgChart1"/>
    <dgm:cxn modelId="{C88072A4-7638-4EE5-BA50-CBE9D82E7EC1}" type="presParOf" srcId="{E0DC519E-946F-4AAC-A83C-E033A027C678}" destId="{0251E68D-4897-4962-AB4E-52F1403597C9}" srcOrd="0" destOrd="0" presId="urn:microsoft.com/office/officeart/2005/8/layout/orgChart1"/>
    <dgm:cxn modelId="{14FB50EF-8F02-4785-BEAC-F22A417EB304}" type="presParOf" srcId="{E0DC519E-946F-4AAC-A83C-E033A027C678}" destId="{5DAAA238-8CEF-4E15-976B-3EAB8D73E155}" srcOrd="1" destOrd="0" presId="urn:microsoft.com/office/officeart/2005/8/layout/orgChart1"/>
    <dgm:cxn modelId="{3AD2B971-0A71-4C30-9B62-5B25DBA54CD1}" type="presParOf" srcId="{7C7E6402-854B-4CBD-9A96-F3BFF6F7E5C3}" destId="{29C25C94-EE2E-4960-AD0E-D29D80478EC7}" srcOrd="1" destOrd="0" presId="urn:microsoft.com/office/officeart/2005/8/layout/orgChart1"/>
    <dgm:cxn modelId="{46B16698-8562-4AE2-9395-DAFA22D2EBEE}" type="presParOf" srcId="{7C7E6402-854B-4CBD-9A96-F3BFF6F7E5C3}" destId="{F4D8FAE8-1FB8-4064-9C3E-E868751C1E49}" srcOrd="2" destOrd="0" presId="urn:microsoft.com/office/officeart/2005/8/layout/orgChart1"/>
    <dgm:cxn modelId="{F162B405-0CD9-4DFD-BE40-AB7A9174BB48}" type="presParOf" srcId="{D353C5D9-6EAB-45B0-95EE-C3E4C2F9DF52}" destId="{CB2510F2-54A9-44BC-969D-4E41F99AFFEB}" srcOrd="2" destOrd="0" presId="urn:microsoft.com/office/officeart/2005/8/layout/orgChart1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8AC4104-A3AD-445A-AA98-C8A23CB1D9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005C47-2963-4187-8414-A04B3423B83F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 de Negocio</a:t>
          </a:r>
          <a:endParaRPr lang="es-ES" dirty="0">
            <a:solidFill>
              <a:schemeClr val="tx1"/>
            </a:solidFill>
          </a:endParaRPr>
        </a:p>
      </dgm:t>
    </dgm:pt>
    <dgm:pt modelId="{277A3563-B0B5-48CE-8292-B797A7C73723}" type="par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C618F69-FEE8-4585-9ACF-E1A743FDD795}" type="sib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4479057-FBD5-407E-8C0D-6B6F2FEDC437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Compras</a:t>
          </a:r>
          <a:endParaRPr lang="es-ES" dirty="0">
            <a:solidFill>
              <a:schemeClr val="tx1"/>
            </a:solidFill>
          </a:endParaRPr>
        </a:p>
      </dgm:t>
    </dgm:pt>
    <dgm:pt modelId="{D4075779-958F-4F19-98A4-C28252B15AD5}" type="parTrans" cxnId="{A862745E-16FC-449D-AFA2-2AAE5059CDE9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CEEF03C-CF5F-4E85-A5F0-D42113FF0716}" type="sibTrans" cxnId="{A862745E-16FC-449D-AFA2-2AAE5059CD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D933AAD-87E4-4599-9D90-3D94D6DEA6A3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Gestión Clientes</a:t>
          </a:r>
          <a:endParaRPr lang="es-ES" dirty="0">
            <a:solidFill>
              <a:schemeClr val="tx1"/>
            </a:solidFill>
          </a:endParaRPr>
        </a:p>
      </dgm:t>
    </dgm:pt>
    <dgm:pt modelId="{16E2DD5A-C030-480D-BF35-6C945B59CB27}" type="parTrans" cxnId="{E9277A13-AB90-40EF-BFD1-2547F50131EC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06F67AA-EFB6-499B-AA4C-40B4AE59478B}" type="sibTrans" cxnId="{E9277A13-AB90-40EF-BFD1-2547F50131E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03F5888-219C-425E-A10D-454A2407069E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Sistema Calidad</a:t>
          </a:r>
          <a:endParaRPr lang="es-ES" dirty="0">
            <a:solidFill>
              <a:schemeClr val="tx1"/>
            </a:solidFill>
          </a:endParaRPr>
        </a:p>
      </dgm:t>
    </dgm:pt>
    <dgm:pt modelId="{940B4FCD-4A74-44BC-A404-AA351AECF5CB}" type="parTrans" cxnId="{D01E4EEE-2596-4122-B287-71075D2D781D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FE17311-32DA-4E90-A5E4-B690CB192AC0}" type="sibTrans" cxnId="{D01E4EEE-2596-4122-B287-71075D2D781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FA13BF7-D94D-4FCE-9DE8-C36970B923F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Tesorería</a:t>
          </a:r>
          <a:endParaRPr lang="es-ES" dirty="0">
            <a:solidFill>
              <a:schemeClr val="tx1"/>
            </a:solidFill>
          </a:endParaRPr>
        </a:p>
      </dgm:t>
    </dgm:pt>
    <dgm:pt modelId="{46FCF287-509A-4225-AE71-81430BF6C4D2}" type="parTrans" cxnId="{6B3212E5-F7BA-469E-88E2-822FF720E180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6D1C608-9360-4C02-ABC3-2B52F3567E4C}" type="sibTrans" cxnId="{6B3212E5-F7BA-469E-88E2-822FF720E18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6CC7DCC-2225-4D35-AD2F-B8AF67ECBBE4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Inversión</a:t>
          </a:r>
          <a:endParaRPr lang="es-ES" dirty="0">
            <a:solidFill>
              <a:schemeClr val="tx1"/>
            </a:solidFill>
          </a:endParaRPr>
        </a:p>
      </dgm:t>
    </dgm:pt>
    <dgm:pt modelId="{F74633F8-A43E-459D-B10D-2DF238B7AF8F}" type="parTrans" cxnId="{518AA6CD-3BA8-4314-9F0F-1E22783ED64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506AC84-5FFB-4D3C-B4E5-FA1250E6DEC6}" type="sibTrans" cxnId="{518AA6CD-3BA8-4314-9F0F-1E22783ED64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6575D4E-A86E-4D4A-9BBC-2DC2A2266C93}" type="pres">
      <dgm:prSet presAssocID="{68AC4104-A3AD-445A-AA98-C8A23CB1D9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53C5D9-6EAB-45B0-95EE-C3E4C2F9DF52}" type="pres">
      <dgm:prSet presAssocID="{36005C47-2963-4187-8414-A04B3423B83F}" presName="hierRoot1" presStyleCnt="0">
        <dgm:presLayoutVars>
          <dgm:hierBranch val="init"/>
        </dgm:presLayoutVars>
      </dgm:prSet>
      <dgm:spPr/>
    </dgm:pt>
    <dgm:pt modelId="{E4DAA121-773D-46F6-8E93-0CADC761FE4C}" type="pres">
      <dgm:prSet presAssocID="{36005C47-2963-4187-8414-A04B3423B83F}" presName="rootComposite1" presStyleCnt="0"/>
      <dgm:spPr/>
    </dgm:pt>
    <dgm:pt modelId="{A34CF5FD-7EE0-465A-9E11-130D1DF7ED05}" type="pres">
      <dgm:prSet presAssocID="{36005C47-2963-4187-8414-A04B3423B83F}" presName="rootText1" presStyleLbl="node0" presStyleIdx="0" presStyleCnt="1" custScaleX="11864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767773-7A9A-4F52-A2C6-84EA03A2E92F}" type="pres">
      <dgm:prSet presAssocID="{36005C47-2963-4187-8414-A04B3423B83F}" presName="rootConnector1" presStyleLbl="node1" presStyleIdx="0" presStyleCnt="0"/>
      <dgm:spPr/>
    </dgm:pt>
    <dgm:pt modelId="{F4DFAAB0-B705-4A9C-BF7C-2EEE94042BC9}" type="pres">
      <dgm:prSet presAssocID="{36005C47-2963-4187-8414-A04B3423B83F}" presName="hierChild2" presStyleCnt="0"/>
      <dgm:spPr/>
    </dgm:pt>
    <dgm:pt modelId="{A3C4FCC0-67F5-46C6-8A10-B65E194F24E1}" type="pres">
      <dgm:prSet presAssocID="{D4075779-958F-4F19-98A4-C28252B15AD5}" presName="Name37" presStyleLbl="parChTrans1D2" presStyleIdx="0" presStyleCnt="5"/>
      <dgm:spPr/>
      <dgm:t>
        <a:bodyPr/>
        <a:lstStyle/>
        <a:p>
          <a:endParaRPr lang="es-ES"/>
        </a:p>
      </dgm:t>
    </dgm:pt>
    <dgm:pt modelId="{5308019F-D1DA-4ADC-BADC-B2D1321F3740}" type="pres">
      <dgm:prSet presAssocID="{54479057-FBD5-407E-8C0D-6B6F2FEDC437}" presName="hierRoot2" presStyleCnt="0">
        <dgm:presLayoutVars>
          <dgm:hierBranch val="init"/>
        </dgm:presLayoutVars>
      </dgm:prSet>
      <dgm:spPr/>
    </dgm:pt>
    <dgm:pt modelId="{27E7C0AB-AD92-485D-A73A-136D9A4322FF}" type="pres">
      <dgm:prSet presAssocID="{54479057-FBD5-407E-8C0D-6B6F2FEDC437}" presName="rootComposite" presStyleCnt="0"/>
      <dgm:spPr/>
    </dgm:pt>
    <dgm:pt modelId="{CA452F53-4828-4A6E-9A6F-30A5A4EB9DCC}" type="pres">
      <dgm:prSet presAssocID="{54479057-FBD5-407E-8C0D-6B6F2FEDC43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84A4361-B56C-436A-81FC-0ABACF6C3559}" type="pres">
      <dgm:prSet presAssocID="{54479057-FBD5-407E-8C0D-6B6F2FEDC437}" presName="rootConnector" presStyleLbl="node2" presStyleIdx="0" presStyleCnt="5"/>
      <dgm:spPr/>
    </dgm:pt>
    <dgm:pt modelId="{055E5597-187F-4467-BF60-9E6070BC1BCA}" type="pres">
      <dgm:prSet presAssocID="{54479057-FBD5-407E-8C0D-6B6F2FEDC437}" presName="hierChild4" presStyleCnt="0"/>
      <dgm:spPr/>
    </dgm:pt>
    <dgm:pt modelId="{F27DAF98-7569-47B8-957A-F628F35DBE15}" type="pres">
      <dgm:prSet presAssocID="{54479057-FBD5-407E-8C0D-6B6F2FEDC437}" presName="hierChild5" presStyleCnt="0"/>
      <dgm:spPr/>
    </dgm:pt>
    <dgm:pt modelId="{6EEB079F-D470-48A9-9DB3-552A901DDD00}" type="pres">
      <dgm:prSet presAssocID="{16E2DD5A-C030-480D-BF35-6C945B59CB27}" presName="Name37" presStyleLbl="parChTrans1D2" presStyleIdx="1" presStyleCnt="5"/>
      <dgm:spPr/>
    </dgm:pt>
    <dgm:pt modelId="{FB8FDB91-7804-499A-AA3F-13AB1CA2D7C8}" type="pres">
      <dgm:prSet presAssocID="{6D933AAD-87E4-4599-9D90-3D94D6DEA6A3}" presName="hierRoot2" presStyleCnt="0">
        <dgm:presLayoutVars>
          <dgm:hierBranch val="init"/>
        </dgm:presLayoutVars>
      </dgm:prSet>
      <dgm:spPr/>
    </dgm:pt>
    <dgm:pt modelId="{6F0FB07F-8506-4D37-B190-99556BCDF8D0}" type="pres">
      <dgm:prSet presAssocID="{6D933AAD-87E4-4599-9D90-3D94D6DEA6A3}" presName="rootComposite" presStyleCnt="0"/>
      <dgm:spPr/>
    </dgm:pt>
    <dgm:pt modelId="{04152272-F32E-48DA-B34E-2188AE6E2D05}" type="pres">
      <dgm:prSet presAssocID="{6D933AAD-87E4-4599-9D90-3D94D6DEA6A3}" presName="rootText" presStyleLbl="node2" presStyleIdx="1" presStyleCnt="5" custScaleX="10937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CEC4860-ED88-4B8D-9961-84EAC9A11557}" type="pres">
      <dgm:prSet presAssocID="{6D933AAD-87E4-4599-9D90-3D94D6DEA6A3}" presName="rootConnector" presStyleLbl="node2" presStyleIdx="1" presStyleCnt="5"/>
      <dgm:spPr/>
    </dgm:pt>
    <dgm:pt modelId="{7BC33786-EE01-4BF4-BFBC-8B1BE105851E}" type="pres">
      <dgm:prSet presAssocID="{6D933AAD-87E4-4599-9D90-3D94D6DEA6A3}" presName="hierChild4" presStyleCnt="0"/>
      <dgm:spPr/>
    </dgm:pt>
    <dgm:pt modelId="{0CE5DCC0-AB2D-4E39-BF00-858704F2C2EB}" type="pres">
      <dgm:prSet presAssocID="{6D933AAD-87E4-4599-9D90-3D94D6DEA6A3}" presName="hierChild5" presStyleCnt="0"/>
      <dgm:spPr/>
    </dgm:pt>
    <dgm:pt modelId="{79AE06CE-F591-4DF0-95BC-CCE247DA2EB5}" type="pres">
      <dgm:prSet presAssocID="{940B4FCD-4A74-44BC-A404-AA351AECF5CB}" presName="Name37" presStyleLbl="parChTrans1D2" presStyleIdx="2" presStyleCnt="5"/>
      <dgm:spPr/>
    </dgm:pt>
    <dgm:pt modelId="{B6487A7F-681E-4FEF-89EB-22FB77B23030}" type="pres">
      <dgm:prSet presAssocID="{803F5888-219C-425E-A10D-454A2407069E}" presName="hierRoot2" presStyleCnt="0">
        <dgm:presLayoutVars>
          <dgm:hierBranch val="init"/>
        </dgm:presLayoutVars>
      </dgm:prSet>
      <dgm:spPr/>
    </dgm:pt>
    <dgm:pt modelId="{8109DE34-614A-41D3-B8B5-4649ADCB42C1}" type="pres">
      <dgm:prSet presAssocID="{803F5888-219C-425E-A10D-454A2407069E}" presName="rootComposite" presStyleCnt="0"/>
      <dgm:spPr/>
    </dgm:pt>
    <dgm:pt modelId="{E5402DF5-D2EE-4BAC-85EC-C15415213CC6}" type="pres">
      <dgm:prSet presAssocID="{803F5888-219C-425E-A10D-454A2407069E}" presName="rootText" presStyleLbl="node2" presStyleIdx="2" presStyleCnt="5" custScaleX="1160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FFE36E-73D6-4DC2-8F8C-DB4FD1083E9F}" type="pres">
      <dgm:prSet presAssocID="{803F5888-219C-425E-A10D-454A2407069E}" presName="rootConnector" presStyleLbl="node2" presStyleIdx="2" presStyleCnt="5"/>
      <dgm:spPr/>
    </dgm:pt>
    <dgm:pt modelId="{90E91B34-39AC-4524-81C1-6ABCD377CCC2}" type="pres">
      <dgm:prSet presAssocID="{803F5888-219C-425E-A10D-454A2407069E}" presName="hierChild4" presStyleCnt="0"/>
      <dgm:spPr/>
    </dgm:pt>
    <dgm:pt modelId="{862FAF27-B67F-4DE4-A01F-3265EFC85916}" type="pres">
      <dgm:prSet presAssocID="{803F5888-219C-425E-A10D-454A2407069E}" presName="hierChild5" presStyleCnt="0"/>
      <dgm:spPr/>
    </dgm:pt>
    <dgm:pt modelId="{FC4A2E72-1861-482D-9D62-5309BA751894}" type="pres">
      <dgm:prSet presAssocID="{46FCF287-509A-4225-AE71-81430BF6C4D2}" presName="Name37" presStyleLbl="parChTrans1D2" presStyleIdx="3" presStyleCnt="5"/>
      <dgm:spPr/>
    </dgm:pt>
    <dgm:pt modelId="{F490D653-E25B-47FC-B0D4-1C4BD64B85E1}" type="pres">
      <dgm:prSet presAssocID="{3FA13BF7-D94D-4FCE-9DE8-C36970B923F7}" presName="hierRoot2" presStyleCnt="0">
        <dgm:presLayoutVars>
          <dgm:hierBranch val="init"/>
        </dgm:presLayoutVars>
      </dgm:prSet>
      <dgm:spPr/>
    </dgm:pt>
    <dgm:pt modelId="{1BDB17D0-78A9-49C3-8503-749A96B67C58}" type="pres">
      <dgm:prSet presAssocID="{3FA13BF7-D94D-4FCE-9DE8-C36970B923F7}" presName="rootComposite" presStyleCnt="0"/>
      <dgm:spPr/>
    </dgm:pt>
    <dgm:pt modelId="{E0A41BD5-A1DD-4C28-BD70-B652AD539F44}" type="pres">
      <dgm:prSet presAssocID="{3FA13BF7-D94D-4FCE-9DE8-C36970B923F7}" presName="rootText" presStyleLbl="node2" presStyleIdx="3" presStyleCnt="5" custScaleX="89688">
        <dgm:presLayoutVars>
          <dgm:chPref val="3"/>
        </dgm:presLayoutVars>
      </dgm:prSet>
      <dgm:spPr/>
    </dgm:pt>
    <dgm:pt modelId="{A6993A35-B705-4E78-9C77-08283A6B8E5C}" type="pres">
      <dgm:prSet presAssocID="{3FA13BF7-D94D-4FCE-9DE8-C36970B923F7}" presName="rootConnector" presStyleLbl="node2" presStyleIdx="3" presStyleCnt="5"/>
      <dgm:spPr/>
    </dgm:pt>
    <dgm:pt modelId="{984DC3BB-E79D-4E93-806F-4A479554B4C6}" type="pres">
      <dgm:prSet presAssocID="{3FA13BF7-D94D-4FCE-9DE8-C36970B923F7}" presName="hierChild4" presStyleCnt="0"/>
      <dgm:spPr/>
    </dgm:pt>
    <dgm:pt modelId="{5CFF586A-0D57-4399-A106-390BC42D59CE}" type="pres">
      <dgm:prSet presAssocID="{3FA13BF7-D94D-4FCE-9DE8-C36970B923F7}" presName="hierChild5" presStyleCnt="0"/>
      <dgm:spPr/>
    </dgm:pt>
    <dgm:pt modelId="{CC257517-464E-4E4D-BF78-74AE9076C08B}" type="pres">
      <dgm:prSet presAssocID="{F74633F8-A43E-459D-B10D-2DF238B7AF8F}" presName="Name37" presStyleLbl="parChTrans1D2" presStyleIdx="4" presStyleCnt="5"/>
      <dgm:spPr/>
      <dgm:t>
        <a:bodyPr/>
        <a:lstStyle/>
        <a:p>
          <a:endParaRPr lang="es-ES"/>
        </a:p>
      </dgm:t>
    </dgm:pt>
    <dgm:pt modelId="{7C7E6402-854B-4CBD-9A96-F3BFF6F7E5C3}" type="pres">
      <dgm:prSet presAssocID="{16CC7DCC-2225-4D35-AD2F-B8AF67ECBBE4}" presName="hierRoot2" presStyleCnt="0">
        <dgm:presLayoutVars>
          <dgm:hierBranch val="init"/>
        </dgm:presLayoutVars>
      </dgm:prSet>
      <dgm:spPr/>
    </dgm:pt>
    <dgm:pt modelId="{E0DC519E-946F-4AAC-A83C-E033A027C678}" type="pres">
      <dgm:prSet presAssocID="{16CC7DCC-2225-4D35-AD2F-B8AF67ECBBE4}" presName="rootComposite" presStyleCnt="0"/>
      <dgm:spPr/>
    </dgm:pt>
    <dgm:pt modelId="{0251E68D-4897-4962-AB4E-52F1403597C9}" type="pres">
      <dgm:prSet presAssocID="{16CC7DCC-2225-4D35-AD2F-B8AF67ECBBE4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DAAA238-8CEF-4E15-976B-3EAB8D73E155}" type="pres">
      <dgm:prSet presAssocID="{16CC7DCC-2225-4D35-AD2F-B8AF67ECBBE4}" presName="rootConnector" presStyleLbl="node2" presStyleIdx="4" presStyleCnt="5"/>
      <dgm:spPr/>
    </dgm:pt>
    <dgm:pt modelId="{29C25C94-EE2E-4960-AD0E-D29D80478EC7}" type="pres">
      <dgm:prSet presAssocID="{16CC7DCC-2225-4D35-AD2F-B8AF67ECBBE4}" presName="hierChild4" presStyleCnt="0"/>
      <dgm:spPr/>
    </dgm:pt>
    <dgm:pt modelId="{F4D8FAE8-1FB8-4064-9C3E-E868751C1E49}" type="pres">
      <dgm:prSet presAssocID="{16CC7DCC-2225-4D35-AD2F-B8AF67ECBBE4}" presName="hierChild5" presStyleCnt="0"/>
      <dgm:spPr/>
    </dgm:pt>
    <dgm:pt modelId="{CB2510F2-54A9-44BC-969D-4E41F99AFFEB}" type="pres">
      <dgm:prSet presAssocID="{36005C47-2963-4187-8414-A04B3423B83F}" presName="hierChild3" presStyleCnt="0"/>
      <dgm:spPr/>
    </dgm:pt>
  </dgm:ptLst>
  <dgm:cxnLst>
    <dgm:cxn modelId="{D01E4EEE-2596-4122-B287-71075D2D781D}" srcId="{36005C47-2963-4187-8414-A04B3423B83F}" destId="{803F5888-219C-425E-A10D-454A2407069E}" srcOrd="2" destOrd="0" parTransId="{940B4FCD-4A74-44BC-A404-AA351AECF5CB}" sibTransId="{FFE17311-32DA-4E90-A5E4-B690CB192AC0}"/>
    <dgm:cxn modelId="{A862745E-16FC-449D-AFA2-2AAE5059CDE9}" srcId="{36005C47-2963-4187-8414-A04B3423B83F}" destId="{54479057-FBD5-407E-8C0D-6B6F2FEDC437}" srcOrd="0" destOrd="0" parTransId="{D4075779-958F-4F19-98A4-C28252B15AD5}" sibTransId="{6CEEF03C-CF5F-4E85-A5F0-D42113FF0716}"/>
    <dgm:cxn modelId="{7FF88346-E32C-41DC-9291-4AB73561AEBD}" type="presOf" srcId="{36005C47-2963-4187-8414-A04B3423B83F}" destId="{A34CF5FD-7EE0-465A-9E11-130D1DF7ED05}" srcOrd="0" destOrd="0" presId="urn:microsoft.com/office/officeart/2005/8/layout/orgChart1"/>
    <dgm:cxn modelId="{84F5A11F-50A5-4D27-91AF-F6240408735E}" type="presOf" srcId="{16E2DD5A-C030-480D-BF35-6C945B59CB27}" destId="{6EEB079F-D470-48A9-9DB3-552A901DDD00}" srcOrd="0" destOrd="0" presId="urn:microsoft.com/office/officeart/2005/8/layout/orgChart1"/>
    <dgm:cxn modelId="{E1FC423C-057A-4009-A519-311369E91BCD}" type="presOf" srcId="{803F5888-219C-425E-A10D-454A2407069E}" destId="{E5402DF5-D2EE-4BAC-85EC-C15415213CC6}" srcOrd="0" destOrd="0" presId="urn:microsoft.com/office/officeart/2005/8/layout/orgChart1"/>
    <dgm:cxn modelId="{90ECF488-9192-47DA-B11B-A6B5E184E83A}" type="presOf" srcId="{54479057-FBD5-407E-8C0D-6B6F2FEDC437}" destId="{CA452F53-4828-4A6E-9A6F-30A5A4EB9DCC}" srcOrd="0" destOrd="0" presId="urn:microsoft.com/office/officeart/2005/8/layout/orgChart1"/>
    <dgm:cxn modelId="{CBE9B86A-93A2-4494-B7F8-102DF96B3E66}" type="presOf" srcId="{940B4FCD-4A74-44BC-A404-AA351AECF5CB}" destId="{79AE06CE-F591-4DF0-95BC-CCE247DA2EB5}" srcOrd="0" destOrd="0" presId="urn:microsoft.com/office/officeart/2005/8/layout/orgChart1"/>
    <dgm:cxn modelId="{E9277A13-AB90-40EF-BFD1-2547F50131EC}" srcId="{36005C47-2963-4187-8414-A04B3423B83F}" destId="{6D933AAD-87E4-4599-9D90-3D94D6DEA6A3}" srcOrd="1" destOrd="0" parTransId="{16E2DD5A-C030-480D-BF35-6C945B59CB27}" sibTransId="{606F67AA-EFB6-499B-AA4C-40B4AE59478B}"/>
    <dgm:cxn modelId="{B82D4E39-4149-42F0-97A5-2FCBE67670F6}" type="presOf" srcId="{54479057-FBD5-407E-8C0D-6B6F2FEDC437}" destId="{684A4361-B56C-436A-81FC-0ABACF6C3559}" srcOrd="1" destOrd="0" presId="urn:microsoft.com/office/officeart/2005/8/layout/orgChart1"/>
    <dgm:cxn modelId="{73276973-68FE-43FD-A463-6DEC07778ECC}" type="presOf" srcId="{3FA13BF7-D94D-4FCE-9DE8-C36970B923F7}" destId="{E0A41BD5-A1DD-4C28-BD70-B652AD539F44}" srcOrd="0" destOrd="0" presId="urn:microsoft.com/office/officeart/2005/8/layout/orgChart1"/>
    <dgm:cxn modelId="{7680FDDB-152A-488F-A719-835B13F5A796}" type="presOf" srcId="{36005C47-2963-4187-8414-A04B3423B83F}" destId="{F4767773-7A9A-4F52-A2C6-84EA03A2E92F}" srcOrd="1" destOrd="0" presId="urn:microsoft.com/office/officeart/2005/8/layout/orgChart1"/>
    <dgm:cxn modelId="{29137A88-BE1F-444D-A1FB-D8D84C1BD230}" type="presOf" srcId="{46FCF287-509A-4225-AE71-81430BF6C4D2}" destId="{FC4A2E72-1861-482D-9D62-5309BA751894}" srcOrd="0" destOrd="0" presId="urn:microsoft.com/office/officeart/2005/8/layout/orgChart1"/>
    <dgm:cxn modelId="{FD0199F6-954B-45E8-8A8F-FFE470336F42}" type="presOf" srcId="{803F5888-219C-425E-A10D-454A2407069E}" destId="{51FFE36E-73D6-4DC2-8F8C-DB4FD1083E9F}" srcOrd="1" destOrd="0" presId="urn:microsoft.com/office/officeart/2005/8/layout/orgChart1"/>
    <dgm:cxn modelId="{6B3212E5-F7BA-469E-88E2-822FF720E180}" srcId="{36005C47-2963-4187-8414-A04B3423B83F}" destId="{3FA13BF7-D94D-4FCE-9DE8-C36970B923F7}" srcOrd="3" destOrd="0" parTransId="{46FCF287-509A-4225-AE71-81430BF6C4D2}" sibTransId="{66D1C608-9360-4C02-ABC3-2B52F3567E4C}"/>
    <dgm:cxn modelId="{296900FE-CEEA-44D3-A3A5-31DABF3FB302}" type="presOf" srcId="{16CC7DCC-2225-4D35-AD2F-B8AF67ECBBE4}" destId="{0251E68D-4897-4962-AB4E-52F1403597C9}" srcOrd="0" destOrd="0" presId="urn:microsoft.com/office/officeart/2005/8/layout/orgChart1"/>
    <dgm:cxn modelId="{518AA6CD-3BA8-4314-9F0F-1E22783ED641}" srcId="{36005C47-2963-4187-8414-A04B3423B83F}" destId="{16CC7DCC-2225-4D35-AD2F-B8AF67ECBBE4}" srcOrd="4" destOrd="0" parTransId="{F74633F8-A43E-459D-B10D-2DF238B7AF8F}" sibTransId="{A506AC84-5FFB-4D3C-B4E5-FA1250E6DEC6}"/>
    <dgm:cxn modelId="{F5D2774C-F1FF-4588-BB8F-E0F2EB9522CA}" srcId="{68AC4104-A3AD-445A-AA98-C8A23CB1D938}" destId="{36005C47-2963-4187-8414-A04B3423B83F}" srcOrd="0" destOrd="0" parTransId="{277A3563-B0B5-48CE-8292-B797A7C73723}" sibTransId="{0C618F69-FEE8-4585-9ACF-E1A743FDD795}"/>
    <dgm:cxn modelId="{3C137C46-4776-4FDD-9BA0-C2ACDF2C2D57}" type="presOf" srcId="{3FA13BF7-D94D-4FCE-9DE8-C36970B923F7}" destId="{A6993A35-B705-4E78-9C77-08283A6B8E5C}" srcOrd="1" destOrd="0" presId="urn:microsoft.com/office/officeart/2005/8/layout/orgChart1"/>
    <dgm:cxn modelId="{790285B0-CA74-4E55-B9B8-5009FB96096A}" type="presOf" srcId="{16CC7DCC-2225-4D35-AD2F-B8AF67ECBBE4}" destId="{5DAAA238-8CEF-4E15-976B-3EAB8D73E155}" srcOrd="1" destOrd="0" presId="urn:microsoft.com/office/officeart/2005/8/layout/orgChart1"/>
    <dgm:cxn modelId="{59065B20-9959-405D-954A-6B5A90798300}" type="presOf" srcId="{D4075779-958F-4F19-98A4-C28252B15AD5}" destId="{A3C4FCC0-67F5-46C6-8A10-B65E194F24E1}" srcOrd="0" destOrd="0" presId="urn:microsoft.com/office/officeart/2005/8/layout/orgChart1"/>
    <dgm:cxn modelId="{E50FBFF2-F6E7-4036-B331-53BB20EF090D}" type="presOf" srcId="{6D933AAD-87E4-4599-9D90-3D94D6DEA6A3}" destId="{04152272-F32E-48DA-B34E-2188AE6E2D05}" srcOrd="0" destOrd="0" presId="urn:microsoft.com/office/officeart/2005/8/layout/orgChart1"/>
    <dgm:cxn modelId="{3161B948-D445-4CB8-B28D-BADA03F6D6F1}" type="presOf" srcId="{6D933AAD-87E4-4599-9D90-3D94D6DEA6A3}" destId="{1CEC4860-ED88-4B8D-9961-84EAC9A11557}" srcOrd="1" destOrd="0" presId="urn:microsoft.com/office/officeart/2005/8/layout/orgChart1"/>
    <dgm:cxn modelId="{A56326D4-496E-4865-9060-6787461E7B55}" type="presOf" srcId="{F74633F8-A43E-459D-B10D-2DF238B7AF8F}" destId="{CC257517-464E-4E4D-BF78-74AE9076C08B}" srcOrd="0" destOrd="0" presId="urn:microsoft.com/office/officeart/2005/8/layout/orgChart1"/>
    <dgm:cxn modelId="{090F6B18-A0DC-4ACE-AAE9-6B709813D5A2}" type="presOf" srcId="{68AC4104-A3AD-445A-AA98-C8A23CB1D938}" destId="{C6575D4E-A86E-4D4A-9BBC-2DC2A2266C93}" srcOrd="0" destOrd="0" presId="urn:microsoft.com/office/officeart/2005/8/layout/orgChart1"/>
    <dgm:cxn modelId="{E41214A0-4590-4562-B40E-6F036AEA6745}" type="presParOf" srcId="{C6575D4E-A86E-4D4A-9BBC-2DC2A2266C93}" destId="{D353C5D9-6EAB-45B0-95EE-C3E4C2F9DF52}" srcOrd="0" destOrd="0" presId="urn:microsoft.com/office/officeart/2005/8/layout/orgChart1"/>
    <dgm:cxn modelId="{2E927909-BF63-4FF3-9C55-6321854FA6F4}" type="presParOf" srcId="{D353C5D9-6EAB-45B0-95EE-C3E4C2F9DF52}" destId="{E4DAA121-773D-46F6-8E93-0CADC761FE4C}" srcOrd="0" destOrd="0" presId="urn:microsoft.com/office/officeart/2005/8/layout/orgChart1"/>
    <dgm:cxn modelId="{1FE49740-C567-47D0-B73A-ABC670099B3F}" type="presParOf" srcId="{E4DAA121-773D-46F6-8E93-0CADC761FE4C}" destId="{A34CF5FD-7EE0-465A-9E11-130D1DF7ED05}" srcOrd="0" destOrd="0" presId="urn:microsoft.com/office/officeart/2005/8/layout/orgChart1"/>
    <dgm:cxn modelId="{85160D5B-7DC8-4251-8695-53799FEEA483}" type="presParOf" srcId="{E4DAA121-773D-46F6-8E93-0CADC761FE4C}" destId="{F4767773-7A9A-4F52-A2C6-84EA03A2E92F}" srcOrd="1" destOrd="0" presId="urn:microsoft.com/office/officeart/2005/8/layout/orgChart1"/>
    <dgm:cxn modelId="{8E98D841-C4CB-45CD-8FBF-81BB249F8820}" type="presParOf" srcId="{D353C5D9-6EAB-45B0-95EE-C3E4C2F9DF52}" destId="{F4DFAAB0-B705-4A9C-BF7C-2EEE94042BC9}" srcOrd="1" destOrd="0" presId="urn:microsoft.com/office/officeart/2005/8/layout/orgChart1"/>
    <dgm:cxn modelId="{CEEA043A-91B7-45FD-822E-C128F2C825B6}" type="presParOf" srcId="{F4DFAAB0-B705-4A9C-BF7C-2EEE94042BC9}" destId="{A3C4FCC0-67F5-46C6-8A10-B65E194F24E1}" srcOrd="0" destOrd="0" presId="urn:microsoft.com/office/officeart/2005/8/layout/orgChart1"/>
    <dgm:cxn modelId="{40E54789-6E3B-47A9-A8FA-4735AA7B4918}" type="presParOf" srcId="{F4DFAAB0-B705-4A9C-BF7C-2EEE94042BC9}" destId="{5308019F-D1DA-4ADC-BADC-B2D1321F3740}" srcOrd="1" destOrd="0" presId="urn:microsoft.com/office/officeart/2005/8/layout/orgChart1"/>
    <dgm:cxn modelId="{0EC10AB9-B388-463C-A450-11AD3741511A}" type="presParOf" srcId="{5308019F-D1DA-4ADC-BADC-B2D1321F3740}" destId="{27E7C0AB-AD92-485D-A73A-136D9A4322FF}" srcOrd="0" destOrd="0" presId="urn:microsoft.com/office/officeart/2005/8/layout/orgChart1"/>
    <dgm:cxn modelId="{26BB953B-367B-4390-970F-D10DB8BA2B7F}" type="presParOf" srcId="{27E7C0AB-AD92-485D-A73A-136D9A4322FF}" destId="{CA452F53-4828-4A6E-9A6F-30A5A4EB9DCC}" srcOrd="0" destOrd="0" presId="urn:microsoft.com/office/officeart/2005/8/layout/orgChart1"/>
    <dgm:cxn modelId="{E6CCFC03-D4A5-42D8-9E9D-1C0FF4AE1A14}" type="presParOf" srcId="{27E7C0AB-AD92-485D-A73A-136D9A4322FF}" destId="{684A4361-B56C-436A-81FC-0ABACF6C3559}" srcOrd="1" destOrd="0" presId="urn:microsoft.com/office/officeart/2005/8/layout/orgChart1"/>
    <dgm:cxn modelId="{3A67C354-751E-49F1-A6AA-F2128DE93945}" type="presParOf" srcId="{5308019F-D1DA-4ADC-BADC-B2D1321F3740}" destId="{055E5597-187F-4467-BF60-9E6070BC1BCA}" srcOrd="1" destOrd="0" presId="urn:microsoft.com/office/officeart/2005/8/layout/orgChart1"/>
    <dgm:cxn modelId="{3679DD75-4E64-4EDB-807D-DCA9D4DBB3D0}" type="presParOf" srcId="{5308019F-D1DA-4ADC-BADC-B2D1321F3740}" destId="{F27DAF98-7569-47B8-957A-F628F35DBE15}" srcOrd="2" destOrd="0" presId="urn:microsoft.com/office/officeart/2005/8/layout/orgChart1"/>
    <dgm:cxn modelId="{65F61D1A-56F2-48F4-A824-40573DCA3D85}" type="presParOf" srcId="{F4DFAAB0-B705-4A9C-BF7C-2EEE94042BC9}" destId="{6EEB079F-D470-48A9-9DB3-552A901DDD00}" srcOrd="2" destOrd="0" presId="urn:microsoft.com/office/officeart/2005/8/layout/orgChart1"/>
    <dgm:cxn modelId="{18E0E5B0-E00B-4118-BE53-A471723A3935}" type="presParOf" srcId="{F4DFAAB0-B705-4A9C-BF7C-2EEE94042BC9}" destId="{FB8FDB91-7804-499A-AA3F-13AB1CA2D7C8}" srcOrd="3" destOrd="0" presId="urn:microsoft.com/office/officeart/2005/8/layout/orgChart1"/>
    <dgm:cxn modelId="{CA37D5B7-56C5-4A2C-A145-B4F862A4C923}" type="presParOf" srcId="{FB8FDB91-7804-499A-AA3F-13AB1CA2D7C8}" destId="{6F0FB07F-8506-4D37-B190-99556BCDF8D0}" srcOrd="0" destOrd="0" presId="urn:microsoft.com/office/officeart/2005/8/layout/orgChart1"/>
    <dgm:cxn modelId="{085CC606-45D6-4FC0-AC16-71A5E3C3D9FC}" type="presParOf" srcId="{6F0FB07F-8506-4D37-B190-99556BCDF8D0}" destId="{04152272-F32E-48DA-B34E-2188AE6E2D05}" srcOrd="0" destOrd="0" presId="urn:microsoft.com/office/officeart/2005/8/layout/orgChart1"/>
    <dgm:cxn modelId="{7F753FF6-6499-4085-93F1-03CA1F955D74}" type="presParOf" srcId="{6F0FB07F-8506-4D37-B190-99556BCDF8D0}" destId="{1CEC4860-ED88-4B8D-9961-84EAC9A11557}" srcOrd="1" destOrd="0" presId="urn:microsoft.com/office/officeart/2005/8/layout/orgChart1"/>
    <dgm:cxn modelId="{CE9AB4E5-E71E-429D-9D9D-83549BD2F942}" type="presParOf" srcId="{FB8FDB91-7804-499A-AA3F-13AB1CA2D7C8}" destId="{7BC33786-EE01-4BF4-BFBC-8B1BE105851E}" srcOrd="1" destOrd="0" presId="urn:microsoft.com/office/officeart/2005/8/layout/orgChart1"/>
    <dgm:cxn modelId="{66F9417C-D55E-4557-893B-FDB24D18E465}" type="presParOf" srcId="{FB8FDB91-7804-499A-AA3F-13AB1CA2D7C8}" destId="{0CE5DCC0-AB2D-4E39-BF00-858704F2C2EB}" srcOrd="2" destOrd="0" presId="urn:microsoft.com/office/officeart/2005/8/layout/orgChart1"/>
    <dgm:cxn modelId="{324DC18C-7EE5-4A91-A83D-BCEB28469AF1}" type="presParOf" srcId="{F4DFAAB0-B705-4A9C-BF7C-2EEE94042BC9}" destId="{79AE06CE-F591-4DF0-95BC-CCE247DA2EB5}" srcOrd="4" destOrd="0" presId="urn:microsoft.com/office/officeart/2005/8/layout/orgChart1"/>
    <dgm:cxn modelId="{0F5F8DF7-00AA-456F-BD8E-99130BAF182D}" type="presParOf" srcId="{F4DFAAB0-B705-4A9C-BF7C-2EEE94042BC9}" destId="{B6487A7F-681E-4FEF-89EB-22FB77B23030}" srcOrd="5" destOrd="0" presId="urn:microsoft.com/office/officeart/2005/8/layout/orgChart1"/>
    <dgm:cxn modelId="{F736F2B2-C295-4254-8BDB-B1455A26188A}" type="presParOf" srcId="{B6487A7F-681E-4FEF-89EB-22FB77B23030}" destId="{8109DE34-614A-41D3-B8B5-4649ADCB42C1}" srcOrd="0" destOrd="0" presId="urn:microsoft.com/office/officeart/2005/8/layout/orgChart1"/>
    <dgm:cxn modelId="{DE5011F5-C69D-416C-9002-E542438F3F3C}" type="presParOf" srcId="{8109DE34-614A-41D3-B8B5-4649ADCB42C1}" destId="{E5402DF5-D2EE-4BAC-85EC-C15415213CC6}" srcOrd="0" destOrd="0" presId="urn:microsoft.com/office/officeart/2005/8/layout/orgChart1"/>
    <dgm:cxn modelId="{760AF0E2-61AC-4F61-8244-58C6406F7CD7}" type="presParOf" srcId="{8109DE34-614A-41D3-B8B5-4649ADCB42C1}" destId="{51FFE36E-73D6-4DC2-8F8C-DB4FD1083E9F}" srcOrd="1" destOrd="0" presId="urn:microsoft.com/office/officeart/2005/8/layout/orgChart1"/>
    <dgm:cxn modelId="{597D6FCD-0E5C-48DC-A8A1-0D9F85634AEF}" type="presParOf" srcId="{B6487A7F-681E-4FEF-89EB-22FB77B23030}" destId="{90E91B34-39AC-4524-81C1-6ABCD377CCC2}" srcOrd="1" destOrd="0" presId="urn:microsoft.com/office/officeart/2005/8/layout/orgChart1"/>
    <dgm:cxn modelId="{21631A25-8BE2-448B-96E5-7AD685223161}" type="presParOf" srcId="{B6487A7F-681E-4FEF-89EB-22FB77B23030}" destId="{862FAF27-B67F-4DE4-A01F-3265EFC85916}" srcOrd="2" destOrd="0" presId="urn:microsoft.com/office/officeart/2005/8/layout/orgChart1"/>
    <dgm:cxn modelId="{F7C3E2F3-AFC9-4925-8B5B-2730E2C45FE2}" type="presParOf" srcId="{F4DFAAB0-B705-4A9C-BF7C-2EEE94042BC9}" destId="{FC4A2E72-1861-482D-9D62-5309BA751894}" srcOrd="6" destOrd="0" presId="urn:microsoft.com/office/officeart/2005/8/layout/orgChart1"/>
    <dgm:cxn modelId="{3ADF4177-45E5-4CD7-A7C0-A829D98EBDBC}" type="presParOf" srcId="{F4DFAAB0-B705-4A9C-BF7C-2EEE94042BC9}" destId="{F490D653-E25B-47FC-B0D4-1C4BD64B85E1}" srcOrd="7" destOrd="0" presId="urn:microsoft.com/office/officeart/2005/8/layout/orgChart1"/>
    <dgm:cxn modelId="{7C1D5D9E-5287-45BC-B935-4CD7FE744046}" type="presParOf" srcId="{F490D653-E25B-47FC-B0D4-1C4BD64B85E1}" destId="{1BDB17D0-78A9-49C3-8503-749A96B67C58}" srcOrd="0" destOrd="0" presId="urn:microsoft.com/office/officeart/2005/8/layout/orgChart1"/>
    <dgm:cxn modelId="{A4B8FBD0-F0D3-47BD-8DF1-78E0025FD54E}" type="presParOf" srcId="{1BDB17D0-78A9-49C3-8503-749A96B67C58}" destId="{E0A41BD5-A1DD-4C28-BD70-B652AD539F44}" srcOrd="0" destOrd="0" presId="urn:microsoft.com/office/officeart/2005/8/layout/orgChart1"/>
    <dgm:cxn modelId="{883200D9-85DB-44B0-9FB2-0F108863A3A3}" type="presParOf" srcId="{1BDB17D0-78A9-49C3-8503-749A96B67C58}" destId="{A6993A35-B705-4E78-9C77-08283A6B8E5C}" srcOrd="1" destOrd="0" presId="urn:microsoft.com/office/officeart/2005/8/layout/orgChart1"/>
    <dgm:cxn modelId="{FC184F4C-D780-44F6-ABC3-F88BDB6E1271}" type="presParOf" srcId="{F490D653-E25B-47FC-B0D4-1C4BD64B85E1}" destId="{984DC3BB-E79D-4E93-806F-4A479554B4C6}" srcOrd="1" destOrd="0" presId="urn:microsoft.com/office/officeart/2005/8/layout/orgChart1"/>
    <dgm:cxn modelId="{14B2B02C-EBE6-44DB-8F27-F52F1528E008}" type="presParOf" srcId="{F490D653-E25B-47FC-B0D4-1C4BD64B85E1}" destId="{5CFF586A-0D57-4399-A106-390BC42D59CE}" srcOrd="2" destOrd="0" presId="urn:microsoft.com/office/officeart/2005/8/layout/orgChart1"/>
    <dgm:cxn modelId="{0ECC8485-2C16-4EF9-BEBA-32B2CAC767D8}" type="presParOf" srcId="{F4DFAAB0-B705-4A9C-BF7C-2EEE94042BC9}" destId="{CC257517-464E-4E4D-BF78-74AE9076C08B}" srcOrd="8" destOrd="0" presId="urn:microsoft.com/office/officeart/2005/8/layout/orgChart1"/>
    <dgm:cxn modelId="{3C39855B-86A4-4B6C-8B42-694F352A5312}" type="presParOf" srcId="{F4DFAAB0-B705-4A9C-BF7C-2EEE94042BC9}" destId="{7C7E6402-854B-4CBD-9A96-F3BFF6F7E5C3}" srcOrd="9" destOrd="0" presId="urn:microsoft.com/office/officeart/2005/8/layout/orgChart1"/>
    <dgm:cxn modelId="{B93ABD9F-B239-450D-8E97-8553E63A001E}" type="presParOf" srcId="{7C7E6402-854B-4CBD-9A96-F3BFF6F7E5C3}" destId="{E0DC519E-946F-4AAC-A83C-E033A027C678}" srcOrd="0" destOrd="0" presId="urn:microsoft.com/office/officeart/2005/8/layout/orgChart1"/>
    <dgm:cxn modelId="{2F502B3F-466F-4237-81FB-AF0B774BE76E}" type="presParOf" srcId="{E0DC519E-946F-4AAC-A83C-E033A027C678}" destId="{0251E68D-4897-4962-AB4E-52F1403597C9}" srcOrd="0" destOrd="0" presId="urn:microsoft.com/office/officeart/2005/8/layout/orgChart1"/>
    <dgm:cxn modelId="{3D3AF889-8ECB-4107-A423-B97C87B0F14B}" type="presParOf" srcId="{E0DC519E-946F-4AAC-A83C-E033A027C678}" destId="{5DAAA238-8CEF-4E15-976B-3EAB8D73E155}" srcOrd="1" destOrd="0" presId="urn:microsoft.com/office/officeart/2005/8/layout/orgChart1"/>
    <dgm:cxn modelId="{555EDDF1-2F14-447C-BFC4-494428FC7835}" type="presParOf" srcId="{7C7E6402-854B-4CBD-9A96-F3BFF6F7E5C3}" destId="{29C25C94-EE2E-4960-AD0E-D29D80478EC7}" srcOrd="1" destOrd="0" presId="urn:microsoft.com/office/officeart/2005/8/layout/orgChart1"/>
    <dgm:cxn modelId="{28CDB65E-FAB0-4176-B6B4-98DBD6CD75C0}" type="presParOf" srcId="{7C7E6402-854B-4CBD-9A96-F3BFF6F7E5C3}" destId="{F4D8FAE8-1FB8-4064-9C3E-E868751C1E49}" srcOrd="2" destOrd="0" presId="urn:microsoft.com/office/officeart/2005/8/layout/orgChart1"/>
    <dgm:cxn modelId="{CF7CF649-C49F-4D39-A79D-9A1A79BD3A35}" type="presParOf" srcId="{D353C5D9-6EAB-45B0-95EE-C3E4C2F9DF52}" destId="{CB2510F2-54A9-44BC-969D-4E41F99AFFEB}" srcOrd="2" destOrd="0" presId="urn:microsoft.com/office/officeart/2005/8/layout/orgChart1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8AC4104-A3AD-445A-AA98-C8A23CB1D9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005C47-2963-4187-8414-A04B3423B83F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 de Negocio</a:t>
          </a:r>
          <a:endParaRPr lang="es-ES" dirty="0">
            <a:solidFill>
              <a:schemeClr val="tx1"/>
            </a:solidFill>
          </a:endParaRPr>
        </a:p>
      </dgm:t>
    </dgm:pt>
    <dgm:pt modelId="{277A3563-B0B5-48CE-8292-B797A7C73723}" type="par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C618F69-FEE8-4585-9ACF-E1A743FDD795}" type="sib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4479057-FBD5-407E-8C0D-6B6F2FEDC437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Compras</a:t>
          </a:r>
          <a:endParaRPr lang="es-ES" dirty="0">
            <a:solidFill>
              <a:schemeClr val="tx1"/>
            </a:solidFill>
          </a:endParaRPr>
        </a:p>
      </dgm:t>
    </dgm:pt>
    <dgm:pt modelId="{D4075779-958F-4F19-98A4-C28252B15AD5}" type="parTrans" cxnId="{A862745E-16FC-449D-AFA2-2AAE5059CDE9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CEEF03C-CF5F-4E85-A5F0-D42113FF0716}" type="sibTrans" cxnId="{A862745E-16FC-449D-AFA2-2AAE5059CD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D933AAD-87E4-4599-9D90-3D94D6DEA6A3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Gestión Clientes</a:t>
          </a:r>
          <a:endParaRPr lang="es-ES" dirty="0">
            <a:solidFill>
              <a:schemeClr val="tx1"/>
            </a:solidFill>
          </a:endParaRPr>
        </a:p>
      </dgm:t>
    </dgm:pt>
    <dgm:pt modelId="{16E2DD5A-C030-480D-BF35-6C945B59CB27}" type="parTrans" cxnId="{E9277A13-AB90-40EF-BFD1-2547F50131EC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06F67AA-EFB6-499B-AA4C-40B4AE59478B}" type="sibTrans" cxnId="{E9277A13-AB90-40EF-BFD1-2547F50131E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03F5888-219C-425E-A10D-454A2407069E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Sistema Calidad</a:t>
          </a:r>
          <a:endParaRPr lang="es-ES" dirty="0">
            <a:solidFill>
              <a:schemeClr val="tx1"/>
            </a:solidFill>
          </a:endParaRPr>
        </a:p>
      </dgm:t>
    </dgm:pt>
    <dgm:pt modelId="{940B4FCD-4A74-44BC-A404-AA351AECF5CB}" type="parTrans" cxnId="{D01E4EEE-2596-4122-B287-71075D2D781D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FE17311-32DA-4E90-A5E4-B690CB192AC0}" type="sibTrans" cxnId="{D01E4EEE-2596-4122-B287-71075D2D781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FA13BF7-D94D-4FCE-9DE8-C36970B923F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Tesorería</a:t>
          </a:r>
          <a:endParaRPr lang="es-ES" dirty="0">
            <a:solidFill>
              <a:schemeClr val="tx1"/>
            </a:solidFill>
          </a:endParaRPr>
        </a:p>
      </dgm:t>
    </dgm:pt>
    <dgm:pt modelId="{46FCF287-509A-4225-AE71-81430BF6C4D2}" type="parTrans" cxnId="{6B3212E5-F7BA-469E-88E2-822FF720E180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6D1C608-9360-4C02-ABC3-2B52F3567E4C}" type="sibTrans" cxnId="{6B3212E5-F7BA-469E-88E2-822FF720E18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6CC7DCC-2225-4D35-AD2F-B8AF67ECBBE4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Inversión</a:t>
          </a:r>
          <a:endParaRPr lang="es-ES" dirty="0">
            <a:solidFill>
              <a:schemeClr val="tx1"/>
            </a:solidFill>
          </a:endParaRPr>
        </a:p>
      </dgm:t>
    </dgm:pt>
    <dgm:pt modelId="{F74633F8-A43E-459D-B10D-2DF238B7AF8F}" type="parTrans" cxnId="{518AA6CD-3BA8-4314-9F0F-1E22783ED64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506AC84-5FFB-4D3C-B4E5-FA1250E6DEC6}" type="sibTrans" cxnId="{518AA6CD-3BA8-4314-9F0F-1E22783ED64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6575D4E-A86E-4D4A-9BBC-2DC2A2266C93}" type="pres">
      <dgm:prSet presAssocID="{68AC4104-A3AD-445A-AA98-C8A23CB1D9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53C5D9-6EAB-45B0-95EE-C3E4C2F9DF52}" type="pres">
      <dgm:prSet presAssocID="{36005C47-2963-4187-8414-A04B3423B83F}" presName="hierRoot1" presStyleCnt="0">
        <dgm:presLayoutVars>
          <dgm:hierBranch val="init"/>
        </dgm:presLayoutVars>
      </dgm:prSet>
      <dgm:spPr/>
    </dgm:pt>
    <dgm:pt modelId="{E4DAA121-773D-46F6-8E93-0CADC761FE4C}" type="pres">
      <dgm:prSet presAssocID="{36005C47-2963-4187-8414-A04B3423B83F}" presName="rootComposite1" presStyleCnt="0"/>
      <dgm:spPr/>
    </dgm:pt>
    <dgm:pt modelId="{A34CF5FD-7EE0-465A-9E11-130D1DF7ED05}" type="pres">
      <dgm:prSet presAssocID="{36005C47-2963-4187-8414-A04B3423B83F}" presName="rootText1" presStyleLbl="node0" presStyleIdx="0" presStyleCnt="1" custScaleX="11864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767773-7A9A-4F52-A2C6-84EA03A2E92F}" type="pres">
      <dgm:prSet presAssocID="{36005C47-2963-4187-8414-A04B3423B83F}" presName="rootConnector1" presStyleLbl="node1" presStyleIdx="0" presStyleCnt="0"/>
      <dgm:spPr/>
    </dgm:pt>
    <dgm:pt modelId="{F4DFAAB0-B705-4A9C-BF7C-2EEE94042BC9}" type="pres">
      <dgm:prSet presAssocID="{36005C47-2963-4187-8414-A04B3423B83F}" presName="hierChild2" presStyleCnt="0"/>
      <dgm:spPr/>
    </dgm:pt>
    <dgm:pt modelId="{A3C4FCC0-67F5-46C6-8A10-B65E194F24E1}" type="pres">
      <dgm:prSet presAssocID="{D4075779-958F-4F19-98A4-C28252B15AD5}" presName="Name37" presStyleLbl="parChTrans1D2" presStyleIdx="0" presStyleCnt="5"/>
      <dgm:spPr/>
      <dgm:t>
        <a:bodyPr/>
        <a:lstStyle/>
        <a:p>
          <a:endParaRPr lang="es-ES"/>
        </a:p>
      </dgm:t>
    </dgm:pt>
    <dgm:pt modelId="{5308019F-D1DA-4ADC-BADC-B2D1321F3740}" type="pres">
      <dgm:prSet presAssocID="{54479057-FBD5-407E-8C0D-6B6F2FEDC437}" presName="hierRoot2" presStyleCnt="0">
        <dgm:presLayoutVars>
          <dgm:hierBranch val="init"/>
        </dgm:presLayoutVars>
      </dgm:prSet>
      <dgm:spPr/>
    </dgm:pt>
    <dgm:pt modelId="{27E7C0AB-AD92-485D-A73A-136D9A4322FF}" type="pres">
      <dgm:prSet presAssocID="{54479057-FBD5-407E-8C0D-6B6F2FEDC437}" presName="rootComposite" presStyleCnt="0"/>
      <dgm:spPr/>
    </dgm:pt>
    <dgm:pt modelId="{CA452F53-4828-4A6E-9A6F-30A5A4EB9DCC}" type="pres">
      <dgm:prSet presAssocID="{54479057-FBD5-407E-8C0D-6B6F2FEDC43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84A4361-B56C-436A-81FC-0ABACF6C3559}" type="pres">
      <dgm:prSet presAssocID="{54479057-FBD5-407E-8C0D-6B6F2FEDC437}" presName="rootConnector" presStyleLbl="node2" presStyleIdx="0" presStyleCnt="5"/>
      <dgm:spPr/>
    </dgm:pt>
    <dgm:pt modelId="{055E5597-187F-4467-BF60-9E6070BC1BCA}" type="pres">
      <dgm:prSet presAssocID="{54479057-FBD5-407E-8C0D-6B6F2FEDC437}" presName="hierChild4" presStyleCnt="0"/>
      <dgm:spPr/>
    </dgm:pt>
    <dgm:pt modelId="{F27DAF98-7569-47B8-957A-F628F35DBE15}" type="pres">
      <dgm:prSet presAssocID="{54479057-FBD5-407E-8C0D-6B6F2FEDC437}" presName="hierChild5" presStyleCnt="0"/>
      <dgm:spPr/>
    </dgm:pt>
    <dgm:pt modelId="{6EEB079F-D470-48A9-9DB3-552A901DDD00}" type="pres">
      <dgm:prSet presAssocID="{16E2DD5A-C030-480D-BF35-6C945B59CB27}" presName="Name37" presStyleLbl="parChTrans1D2" presStyleIdx="1" presStyleCnt="5"/>
      <dgm:spPr/>
    </dgm:pt>
    <dgm:pt modelId="{FB8FDB91-7804-499A-AA3F-13AB1CA2D7C8}" type="pres">
      <dgm:prSet presAssocID="{6D933AAD-87E4-4599-9D90-3D94D6DEA6A3}" presName="hierRoot2" presStyleCnt="0">
        <dgm:presLayoutVars>
          <dgm:hierBranch val="init"/>
        </dgm:presLayoutVars>
      </dgm:prSet>
      <dgm:spPr/>
    </dgm:pt>
    <dgm:pt modelId="{6F0FB07F-8506-4D37-B190-99556BCDF8D0}" type="pres">
      <dgm:prSet presAssocID="{6D933AAD-87E4-4599-9D90-3D94D6DEA6A3}" presName="rootComposite" presStyleCnt="0"/>
      <dgm:spPr/>
    </dgm:pt>
    <dgm:pt modelId="{04152272-F32E-48DA-B34E-2188AE6E2D05}" type="pres">
      <dgm:prSet presAssocID="{6D933AAD-87E4-4599-9D90-3D94D6DEA6A3}" presName="rootText" presStyleLbl="node2" presStyleIdx="1" presStyleCnt="5" custScaleX="10937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CEC4860-ED88-4B8D-9961-84EAC9A11557}" type="pres">
      <dgm:prSet presAssocID="{6D933AAD-87E4-4599-9D90-3D94D6DEA6A3}" presName="rootConnector" presStyleLbl="node2" presStyleIdx="1" presStyleCnt="5"/>
      <dgm:spPr/>
    </dgm:pt>
    <dgm:pt modelId="{7BC33786-EE01-4BF4-BFBC-8B1BE105851E}" type="pres">
      <dgm:prSet presAssocID="{6D933AAD-87E4-4599-9D90-3D94D6DEA6A3}" presName="hierChild4" presStyleCnt="0"/>
      <dgm:spPr/>
    </dgm:pt>
    <dgm:pt modelId="{0CE5DCC0-AB2D-4E39-BF00-858704F2C2EB}" type="pres">
      <dgm:prSet presAssocID="{6D933AAD-87E4-4599-9D90-3D94D6DEA6A3}" presName="hierChild5" presStyleCnt="0"/>
      <dgm:spPr/>
    </dgm:pt>
    <dgm:pt modelId="{79AE06CE-F591-4DF0-95BC-CCE247DA2EB5}" type="pres">
      <dgm:prSet presAssocID="{940B4FCD-4A74-44BC-A404-AA351AECF5CB}" presName="Name37" presStyleLbl="parChTrans1D2" presStyleIdx="2" presStyleCnt="5"/>
      <dgm:spPr/>
    </dgm:pt>
    <dgm:pt modelId="{B6487A7F-681E-4FEF-89EB-22FB77B23030}" type="pres">
      <dgm:prSet presAssocID="{803F5888-219C-425E-A10D-454A2407069E}" presName="hierRoot2" presStyleCnt="0">
        <dgm:presLayoutVars>
          <dgm:hierBranch val="init"/>
        </dgm:presLayoutVars>
      </dgm:prSet>
      <dgm:spPr/>
    </dgm:pt>
    <dgm:pt modelId="{8109DE34-614A-41D3-B8B5-4649ADCB42C1}" type="pres">
      <dgm:prSet presAssocID="{803F5888-219C-425E-A10D-454A2407069E}" presName="rootComposite" presStyleCnt="0"/>
      <dgm:spPr/>
    </dgm:pt>
    <dgm:pt modelId="{E5402DF5-D2EE-4BAC-85EC-C15415213CC6}" type="pres">
      <dgm:prSet presAssocID="{803F5888-219C-425E-A10D-454A2407069E}" presName="rootText" presStyleLbl="node2" presStyleIdx="2" presStyleCnt="5" custScaleX="1160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FFE36E-73D6-4DC2-8F8C-DB4FD1083E9F}" type="pres">
      <dgm:prSet presAssocID="{803F5888-219C-425E-A10D-454A2407069E}" presName="rootConnector" presStyleLbl="node2" presStyleIdx="2" presStyleCnt="5"/>
      <dgm:spPr/>
    </dgm:pt>
    <dgm:pt modelId="{90E91B34-39AC-4524-81C1-6ABCD377CCC2}" type="pres">
      <dgm:prSet presAssocID="{803F5888-219C-425E-A10D-454A2407069E}" presName="hierChild4" presStyleCnt="0"/>
      <dgm:spPr/>
    </dgm:pt>
    <dgm:pt modelId="{862FAF27-B67F-4DE4-A01F-3265EFC85916}" type="pres">
      <dgm:prSet presAssocID="{803F5888-219C-425E-A10D-454A2407069E}" presName="hierChild5" presStyleCnt="0"/>
      <dgm:spPr/>
    </dgm:pt>
    <dgm:pt modelId="{FC4A2E72-1861-482D-9D62-5309BA751894}" type="pres">
      <dgm:prSet presAssocID="{46FCF287-509A-4225-AE71-81430BF6C4D2}" presName="Name37" presStyleLbl="parChTrans1D2" presStyleIdx="3" presStyleCnt="5"/>
      <dgm:spPr/>
    </dgm:pt>
    <dgm:pt modelId="{F490D653-E25B-47FC-B0D4-1C4BD64B85E1}" type="pres">
      <dgm:prSet presAssocID="{3FA13BF7-D94D-4FCE-9DE8-C36970B923F7}" presName="hierRoot2" presStyleCnt="0">
        <dgm:presLayoutVars>
          <dgm:hierBranch val="init"/>
        </dgm:presLayoutVars>
      </dgm:prSet>
      <dgm:spPr/>
    </dgm:pt>
    <dgm:pt modelId="{1BDB17D0-78A9-49C3-8503-749A96B67C58}" type="pres">
      <dgm:prSet presAssocID="{3FA13BF7-D94D-4FCE-9DE8-C36970B923F7}" presName="rootComposite" presStyleCnt="0"/>
      <dgm:spPr/>
    </dgm:pt>
    <dgm:pt modelId="{E0A41BD5-A1DD-4C28-BD70-B652AD539F44}" type="pres">
      <dgm:prSet presAssocID="{3FA13BF7-D94D-4FCE-9DE8-C36970B923F7}" presName="rootText" presStyleLbl="node2" presStyleIdx="3" presStyleCnt="5" custScaleX="89688">
        <dgm:presLayoutVars>
          <dgm:chPref val="3"/>
        </dgm:presLayoutVars>
      </dgm:prSet>
      <dgm:spPr/>
    </dgm:pt>
    <dgm:pt modelId="{A6993A35-B705-4E78-9C77-08283A6B8E5C}" type="pres">
      <dgm:prSet presAssocID="{3FA13BF7-D94D-4FCE-9DE8-C36970B923F7}" presName="rootConnector" presStyleLbl="node2" presStyleIdx="3" presStyleCnt="5"/>
      <dgm:spPr/>
    </dgm:pt>
    <dgm:pt modelId="{984DC3BB-E79D-4E93-806F-4A479554B4C6}" type="pres">
      <dgm:prSet presAssocID="{3FA13BF7-D94D-4FCE-9DE8-C36970B923F7}" presName="hierChild4" presStyleCnt="0"/>
      <dgm:spPr/>
    </dgm:pt>
    <dgm:pt modelId="{5CFF586A-0D57-4399-A106-390BC42D59CE}" type="pres">
      <dgm:prSet presAssocID="{3FA13BF7-D94D-4FCE-9DE8-C36970B923F7}" presName="hierChild5" presStyleCnt="0"/>
      <dgm:spPr/>
    </dgm:pt>
    <dgm:pt modelId="{CC257517-464E-4E4D-BF78-74AE9076C08B}" type="pres">
      <dgm:prSet presAssocID="{F74633F8-A43E-459D-B10D-2DF238B7AF8F}" presName="Name37" presStyleLbl="parChTrans1D2" presStyleIdx="4" presStyleCnt="5"/>
      <dgm:spPr/>
      <dgm:t>
        <a:bodyPr/>
        <a:lstStyle/>
        <a:p>
          <a:endParaRPr lang="es-ES"/>
        </a:p>
      </dgm:t>
    </dgm:pt>
    <dgm:pt modelId="{7C7E6402-854B-4CBD-9A96-F3BFF6F7E5C3}" type="pres">
      <dgm:prSet presAssocID="{16CC7DCC-2225-4D35-AD2F-B8AF67ECBBE4}" presName="hierRoot2" presStyleCnt="0">
        <dgm:presLayoutVars>
          <dgm:hierBranch val="init"/>
        </dgm:presLayoutVars>
      </dgm:prSet>
      <dgm:spPr/>
    </dgm:pt>
    <dgm:pt modelId="{E0DC519E-946F-4AAC-A83C-E033A027C678}" type="pres">
      <dgm:prSet presAssocID="{16CC7DCC-2225-4D35-AD2F-B8AF67ECBBE4}" presName="rootComposite" presStyleCnt="0"/>
      <dgm:spPr/>
    </dgm:pt>
    <dgm:pt modelId="{0251E68D-4897-4962-AB4E-52F1403597C9}" type="pres">
      <dgm:prSet presAssocID="{16CC7DCC-2225-4D35-AD2F-B8AF67ECBBE4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DAAA238-8CEF-4E15-976B-3EAB8D73E155}" type="pres">
      <dgm:prSet presAssocID="{16CC7DCC-2225-4D35-AD2F-B8AF67ECBBE4}" presName="rootConnector" presStyleLbl="node2" presStyleIdx="4" presStyleCnt="5"/>
      <dgm:spPr/>
    </dgm:pt>
    <dgm:pt modelId="{29C25C94-EE2E-4960-AD0E-D29D80478EC7}" type="pres">
      <dgm:prSet presAssocID="{16CC7DCC-2225-4D35-AD2F-B8AF67ECBBE4}" presName="hierChild4" presStyleCnt="0"/>
      <dgm:spPr/>
    </dgm:pt>
    <dgm:pt modelId="{F4D8FAE8-1FB8-4064-9C3E-E868751C1E49}" type="pres">
      <dgm:prSet presAssocID="{16CC7DCC-2225-4D35-AD2F-B8AF67ECBBE4}" presName="hierChild5" presStyleCnt="0"/>
      <dgm:spPr/>
    </dgm:pt>
    <dgm:pt modelId="{CB2510F2-54A9-44BC-969D-4E41F99AFFEB}" type="pres">
      <dgm:prSet presAssocID="{36005C47-2963-4187-8414-A04B3423B83F}" presName="hierChild3" presStyleCnt="0"/>
      <dgm:spPr/>
    </dgm:pt>
  </dgm:ptLst>
  <dgm:cxnLst>
    <dgm:cxn modelId="{C204A994-14C6-4626-B16A-D3753AD5E699}" type="presOf" srcId="{6D933AAD-87E4-4599-9D90-3D94D6DEA6A3}" destId="{04152272-F32E-48DA-B34E-2188AE6E2D05}" srcOrd="0" destOrd="0" presId="urn:microsoft.com/office/officeart/2005/8/layout/orgChart1"/>
    <dgm:cxn modelId="{B2256E14-207C-49FB-ADFA-2E0B881E87B4}" type="presOf" srcId="{16CC7DCC-2225-4D35-AD2F-B8AF67ECBBE4}" destId="{5DAAA238-8CEF-4E15-976B-3EAB8D73E155}" srcOrd="1" destOrd="0" presId="urn:microsoft.com/office/officeart/2005/8/layout/orgChart1"/>
    <dgm:cxn modelId="{324F1AEE-B663-45E4-9AAE-55B4684A3141}" type="presOf" srcId="{54479057-FBD5-407E-8C0D-6B6F2FEDC437}" destId="{CA452F53-4828-4A6E-9A6F-30A5A4EB9DCC}" srcOrd="0" destOrd="0" presId="urn:microsoft.com/office/officeart/2005/8/layout/orgChart1"/>
    <dgm:cxn modelId="{9F97F9D9-34E2-44C5-9418-2C8C3645EA01}" type="presOf" srcId="{D4075779-958F-4F19-98A4-C28252B15AD5}" destId="{A3C4FCC0-67F5-46C6-8A10-B65E194F24E1}" srcOrd="0" destOrd="0" presId="urn:microsoft.com/office/officeart/2005/8/layout/orgChart1"/>
    <dgm:cxn modelId="{1704C29E-5442-4705-90B6-18D848D50FFF}" type="presOf" srcId="{940B4FCD-4A74-44BC-A404-AA351AECF5CB}" destId="{79AE06CE-F591-4DF0-95BC-CCE247DA2EB5}" srcOrd="0" destOrd="0" presId="urn:microsoft.com/office/officeart/2005/8/layout/orgChart1"/>
    <dgm:cxn modelId="{A4571713-00C5-4963-8D2C-5EE69C598F2C}" type="presOf" srcId="{803F5888-219C-425E-A10D-454A2407069E}" destId="{E5402DF5-D2EE-4BAC-85EC-C15415213CC6}" srcOrd="0" destOrd="0" presId="urn:microsoft.com/office/officeart/2005/8/layout/orgChart1"/>
    <dgm:cxn modelId="{D01E4EEE-2596-4122-B287-71075D2D781D}" srcId="{36005C47-2963-4187-8414-A04B3423B83F}" destId="{803F5888-219C-425E-A10D-454A2407069E}" srcOrd="2" destOrd="0" parTransId="{940B4FCD-4A74-44BC-A404-AA351AECF5CB}" sibTransId="{FFE17311-32DA-4E90-A5E4-B690CB192AC0}"/>
    <dgm:cxn modelId="{0AD7F989-316F-4737-95DC-11630D1C6BCC}" type="presOf" srcId="{36005C47-2963-4187-8414-A04B3423B83F}" destId="{A34CF5FD-7EE0-465A-9E11-130D1DF7ED05}" srcOrd="0" destOrd="0" presId="urn:microsoft.com/office/officeart/2005/8/layout/orgChart1"/>
    <dgm:cxn modelId="{E9277A13-AB90-40EF-BFD1-2547F50131EC}" srcId="{36005C47-2963-4187-8414-A04B3423B83F}" destId="{6D933AAD-87E4-4599-9D90-3D94D6DEA6A3}" srcOrd="1" destOrd="0" parTransId="{16E2DD5A-C030-480D-BF35-6C945B59CB27}" sibTransId="{606F67AA-EFB6-499B-AA4C-40B4AE59478B}"/>
    <dgm:cxn modelId="{08AC5D38-F117-4903-8675-E13B042880AA}" type="presOf" srcId="{16E2DD5A-C030-480D-BF35-6C945B59CB27}" destId="{6EEB079F-D470-48A9-9DB3-552A901DDD00}" srcOrd="0" destOrd="0" presId="urn:microsoft.com/office/officeart/2005/8/layout/orgChart1"/>
    <dgm:cxn modelId="{04A05BC7-7EBE-4302-B4C7-85EF9CF20AEB}" type="presOf" srcId="{F74633F8-A43E-459D-B10D-2DF238B7AF8F}" destId="{CC257517-464E-4E4D-BF78-74AE9076C08B}" srcOrd="0" destOrd="0" presId="urn:microsoft.com/office/officeart/2005/8/layout/orgChart1"/>
    <dgm:cxn modelId="{518AA6CD-3BA8-4314-9F0F-1E22783ED641}" srcId="{36005C47-2963-4187-8414-A04B3423B83F}" destId="{16CC7DCC-2225-4D35-AD2F-B8AF67ECBBE4}" srcOrd="4" destOrd="0" parTransId="{F74633F8-A43E-459D-B10D-2DF238B7AF8F}" sibTransId="{A506AC84-5FFB-4D3C-B4E5-FA1250E6DEC6}"/>
    <dgm:cxn modelId="{BA0F2A43-5B46-476F-BA88-77FC1D13044F}" type="presOf" srcId="{6D933AAD-87E4-4599-9D90-3D94D6DEA6A3}" destId="{1CEC4860-ED88-4B8D-9961-84EAC9A11557}" srcOrd="1" destOrd="0" presId="urn:microsoft.com/office/officeart/2005/8/layout/orgChart1"/>
    <dgm:cxn modelId="{8888A108-2EC1-4BB8-BC46-D03C32350916}" type="presOf" srcId="{16CC7DCC-2225-4D35-AD2F-B8AF67ECBBE4}" destId="{0251E68D-4897-4962-AB4E-52F1403597C9}" srcOrd="0" destOrd="0" presId="urn:microsoft.com/office/officeart/2005/8/layout/orgChart1"/>
    <dgm:cxn modelId="{6B3212E5-F7BA-469E-88E2-822FF720E180}" srcId="{36005C47-2963-4187-8414-A04B3423B83F}" destId="{3FA13BF7-D94D-4FCE-9DE8-C36970B923F7}" srcOrd="3" destOrd="0" parTransId="{46FCF287-509A-4225-AE71-81430BF6C4D2}" sibTransId="{66D1C608-9360-4C02-ABC3-2B52F3567E4C}"/>
    <dgm:cxn modelId="{798C2D4C-58F1-45B5-A882-8CB56B4848D3}" type="presOf" srcId="{3FA13BF7-D94D-4FCE-9DE8-C36970B923F7}" destId="{E0A41BD5-A1DD-4C28-BD70-B652AD539F44}" srcOrd="0" destOrd="0" presId="urn:microsoft.com/office/officeart/2005/8/layout/orgChart1"/>
    <dgm:cxn modelId="{33138DA3-50D2-4813-A7D4-47AF75887907}" type="presOf" srcId="{46FCF287-509A-4225-AE71-81430BF6C4D2}" destId="{FC4A2E72-1861-482D-9D62-5309BA751894}" srcOrd="0" destOrd="0" presId="urn:microsoft.com/office/officeart/2005/8/layout/orgChart1"/>
    <dgm:cxn modelId="{F5D2774C-F1FF-4588-BB8F-E0F2EB9522CA}" srcId="{68AC4104-A3AD-445A-AA98-C8A23CB1D938}" destId="{36005C47-2963-4187-8414-A04B3423B83F}" srcOrd="0" destOrd="0" parTransId="{277A3563-B0B5-48CE-8292-B797A7C73723}" sibTransId="{0C618F69-FEE8-4585-9ACF-E1A743FDD795}"/>
    <dgm:cxn modelId="{8FD00714-FAA8-4F5C-824A-DF7BCB2527F6}" type="presOf" srcId="{54479057-FBD5-407E-8C0D-6B6F2FEDC437}" destId="{684A4361-B56C-436A-81FC-0ABACF6C3559}" srcOrd="1" destOrd="0" presId="urn:microsoft.com/office/officeart/2005/8/layout/orgChart1"/>
    <dgm:cxn modelId="{228DF7E7-94E1-4104-B200-961113039785}" type="presOf" srcId="{68AC4104-A3AD-445A-AA98-C8A23CB1D938}" destId="{C6575D4E-A86E-4D4A-9BBC-2DC2A2266C93}" srcOrd="0" destOrd="0" presId="urn:microsoft.com/office/officeart/2005/8/layout/orgChart1"/>
    <dgm:cxn modelId="{ECA62741-ACDF-4C4B-A87E-885C2A0F63C9}" type="presOf" srcId="{3FA13BF7-D94D-4FCE-9DE8-C36970B923F7}" destId="{A6993A35-B705-4E78-9C77-08283A6B8E5C}" srcOrd="1" destOrd="0" presId="urn:microsoft.com/office/officeart/2005/8/layout/orgChart1"/>
    <dgm:cxn modelId="{5BB8E095-2F45-4ECF-9DDD-A74F668FE039}" type="presOf" srcId="{36005C47-2963-4187-8414-A04B3423B83F}" destId="{F4767773-7A9A-4F52-A2C6-84EA03A2E92F}" srcOrd="1" destOrd="0" presId="urn:microsoft.com/office/officeart/2005/8/layout/orgChart1"/>
    <dgm:cxn modelId="{B866F41E-3B14-49DE-AEC7-16BEF71EF7A8}" type="presOf" srcId="{803F5888-219C-425E-A10D-454A2407069E}" destId="{51FFE36E-73D6-4DC2-8F8C-DB4FD1083E9F}" srcOrd="1" destOrd="0" presId="urn:microsoft.com/office/officeart/2005/8/layout/orgChart1"/>
    <dgm:cxn modelId="{A862745E-16FC-449D-AFA2-2AAE5059CDE9}" srcId="{36005C47-2963-4187-8414-A04B3423B83F}" destId="{54479057-FBD5-407E-8C0D-6B6F2FEDC437}" srcOrd="0" destOrd="0" parTransId="{D4075779-958F-4F19-98A4-C28252B15AD5}" sibTransId="{6CEEF03C-CF5F-4E85-A5F0-D42113FF0716}"/>
    <dgm:cxn modelId="{5F2A974D-6C41-4107-B7C3-0195ACAECE60}" type="presParOf" srcId="{C6575D4E-A86E-4D4A-9BBC-2DC2A2266C93}" destId="{D353C5D9-6EAB-45B0-95EE-C3E4C2F9DF52}" srcOrd="0" destOrd="0" presId="urn:microsoft.com/office/officeart/2005/8/layout/orgChart1"/>
    <dgm:cxn modelId="{1D693CC0-60BF-458D-BA97-8AF9B732F90A}" type="presParOf" srcId="{D353C5D9-6EAB-45B0-95EE-C3E4C2F9DF52}" destId="{E4DAA121-773D-46F6-8E93-0CADC761FE4C}" srcOrd="0" destOrd="0" presId="urn:microsoft.com/office/officeart/2005/8/layout/orgChart1"/>
    <dgm:cxn modelId="{9427BC60-FB3F-473E-A45F-DA171AB9CA8C}" type="presParOf" srcId="{E4DAA121-773D-46F6-8E93-0CADC761FE4C}" destId="{A34CF5FD-7EE0-465A-9E11-130D1DF7ED05}" srcOrd="0" destOrd="0" presId="urn:microsoft.com/office/officeart/2005/8/layout/orgChart1"/>
    <dgm:cxn modelId="{78173151-22C1-4246-975B-9E0E6B129C85}" type="presParOf" srcId="{E4DAA121-773D-46F6-8E93-0CADC761FE4C}" destId="{F4767773-7A9A-4F52-A2C6-84EA03A2E92F}" srcOrd="1" destOrd="0" presId="urn:microsoft.com/office/officeart/2005/8/layout/orgChart1"/>
    <dgm:cxn modelId="{58B9677E-6F7A-4C89-96E3-EC362DC3E6E4}" type="presParOf" srcId="{D353C5D9-6EAB-45B0-95EE-C3E4C2F9DF52}" destId="{F4DFAAB0-B705-4A9C-BF7C-2EEE94042BC9}" srcOrd="1" destOrd="0" presId="urn:microsoft.com/office/officeart/2005/8/layout/orgChart1"/>
    <dgm:cxn modelId="{206F6044-55AE-401D-872B-88F5815D4FFC}" type="presParOf" srcId="{F4DFAAB0-B705-4A9C-BF7C-2EEE94042BC9}" destId="{A3C4FCC0-67F5-46C6-8A10-B65E194F24E1}" srcOrd="0" destOrd="0" presId="urn:microsoft.com/office/officeart/2005/8/layout/orgChart1"/>
    <dgm:cxn modelId="{8F35965B-771B-4E85-9CCF-B99540727885}" type="presParOf" srcId="{F4DFAAB0-B705-4A9C-BF7C-2EEE94042BC9}" destId="{5308019F-D1DA-4ADC-BADC-B2D1321F3740}" srcOrd="1" destOrd="0" presId="urn:microsoft.com/office/officeart/2005/8/layout/orgChart1"/>
    <dgm:cxn modelId="{7B9C7E25-942C-440C-A334-C3D6057BFC38}" type="presParOf" srcId="{5308019F-D1DA-4ADC-BADC-B2D1321F3740}" destId="{27E7C0AB-AD92-485D-A73A-136D9A4322FF}" srcOrd="0" destOrd="0" presId="urn:microsoft.com/office/officeart/2005/8/layout/orgChart1"/>
    <dgm:cxn modelId="{02832FA9-27EB-43AD-869C-23525C0D29F9}" type="presParOf" srcId="{27E7C0AB-AD92-485D-A73A-136D9A4322FF}" destId="{CA452F53-4828-4A6E-9A6F-30A5A4EB9DCC}" srcOrd="0" destOrd="0" presId="urn:microsoft.com/office/officeart/2005/8/layout/orgChart1"/>
    <dgm:cxn modelId="{9CF11DCB-37AB-4955-A22C-547BEA3CE99A}" type="presParOf" srcId="{27E7C0AB-AD92-485D-A73A-136D9A4322FF}" destId="{684A4361-B56C-436A-81FC-0ABACF6C3559}" srcOrd="1" destOrd="0" presId="urn:microsoft.com/office/officeart/2005/8/layout/orgChart1"/>
    <dgm:cxn modelId="{2EE5088A-48BE-4FA8-AEE7-1B4701632F82}" type="presParOf" srcId="{5308019F-D1DA-4ADC-BADC-B2D1321F3740}" destId="{055E5597-187F-4467-BF60-9E6070BC1BCA}" srcOrd="1" destOrd="0" presId="urn:microsoft.com/office/officeart/2005/8/layout/orgChart1"/>
    <dgm:cxn modelId="{25698377-ECA4-498C-97AD-9A1C83A1C43C}" type="presParOf" srcId="{5308019F-D1DA-4ADC-BADC-B2D1321F3740}" destId="{F27DAF98-7569-47B8-957A-F628F35DBE15}" srcOrd="2" destOrd="0" presId="urn:microsoft.com/office/officeart/2005/8/layout/orgChart1"/>
    <dgm:cxn modelId="{59C71EE6-391B-4A3A-B65C-E4B2E2A4D9AF}" type="presParOf" srcId="{F4DFAAB0-B705-4A9C-BF7C-2EEE94042BC9}" destId="{6EEB079F-D470-48A9-9DB3-552A901DDD00}" srcOrd="2" destOrd="0" presId="urn:microsoft.com/office/officeart/2005/8/layout/orgChart1"/>
    <dgm:cxn modelId="{98D67DA4-8992-40A0-9477-DB0E7DEC4EC1}" type="presParOf" srcId="{F4DFAAB0-B705-4A9C-BF7C-2EEE94042BC9}" destId="{FB8FDB91-7804-499A-AA3F-13AB1CA2D7C8}" srcOrd="3" destOrd="0" presId="urn:microsoft.com/office/officeart/2005/8/layout/orgChart1"/>
    <dgm:cxn modelId="{5A1E29D8-962F-42A5-8664-9B5D9A744836}" type="presParOf" srcId="{FB8FDB91-7804-499A-AA3F-13AB1CA2D7C8}" destId="{6F0FB07F-8506-4D37-B190-99556BCDF8D0}" srcOrd="0" destOrd="0" presId="urn:microsoft.com/office/officeart/2005/8/layout/orgChart1"/>
    <dgm:cxn modelId="{4C5BD3A5-B54B-4279-B409-3C376D5E7957}" type="presParOf" srcId="{6F0FB07F-8506-4D37-B190-99556BCDF8D0}" destId="{04152272-F32E-48DA-B34E-2188AE6E2D05}" srcOrd="0" destOrd="0" presId="urn:microsoft.com/office/officeart/2005/8/layout/orgChart1"/>
    <dgm:cxn modelId="{7364603C-A895-4F06-8BE0-94D10CB1193E}" type="presParOf" srcId="{6F0FB07F-8506-4D37-B190-99556BCDF8D0}" destId="{1CEC4860-ED88-4B8D-9961-84EAC9A11557}" srcOrd="1" destOrd="0" presId="urn:microsoft.com/office/officeart/2005/8/layout/orgChart1"/>
    <dgm:cxn modelId="{36D94D0E-8C31-47F3-B7CF-430D74B597AF}" type="presParOf" srcId="{FB8FDB91-7804-499A-AA3F-13AB1CA2D7C8}" destId="{7BC33786-EE01-4BF4-BFBC-8B1BE105851E}" srcOrd="1" destOrd="0" presId="urn:microsoft.com/office/officeart/2005/8/layout/orgChart1"/>
    <dgm:cxn modelId="{2217B7F9-68B4-4953-9A7E-88F846676E9C}" type="presParOf" srcId="{FB8FDB91-7804-499A-AA3F-13AB1CA2D7C8}" destId="{0CE5DCC0-AB2D-4E39-BF00-858704F2C2EB}" srcOrd="2" destOrd="0" presId="urn:microsoft.com/office/officeart/2005/8/layout/orgChart1"/>
    <dgm:cxn modelId="{F5B67B52-3CF5-42BF-BC5E-B30BB5FCA3D6}" type="presParOf" srcId="{F4DFAAB0-B705-4A9C-BF7C-2EEE94042BC9}" destId="{79AE06CE-F591-4DF0-95BC-CCE247DA2EB5}" srcOrd="4" destOrd="0" presId="urn:microsoft.com/office/officeart/2005/8/layout/orgChart1"/>
    <dgm:cxn modelId="{22C7BF68-534B-4D84-9CC4-14FDC39BAE02}" type="presParOf" srcId="{F4DFAAB0-B705-4A9C-BF7C-2EEE94042BC9}" destId="{B6487A7F-681E-4FEF-89EB-22FB77B23030}" srcOrd="5" destOrd="0" presId="urn:microsoft.com/office/officeart/2005/8/layout/orgChart1"/>
    <dgm:cxn modelId="{442919EA-59FD-47C8-9B96-6A7F861C1E88}" type="presParOf" srcId="{B6487A7F-681E-4FEF-89EB-22FB77B23030}" destId="{8109DE34-614A-41D3-B8B5-4649ADCB42C1}" srcOrd="0" destOrd="0" presId="urn:microsoft.com/office/officeart/2005/8/layout/orgChart1"/>
    <dgm:cxn modelId="{938A77A4-526D-45B5-B7DE-C497EBDD69EB}" type="presParOf" srcId="{8109DE34-614A-41D3-B8B5-4649ADCB42C1}" destId="{E5402DF5-D2EE-4BAC-85EC-C15415213CC6}" srcOrd="0" destOrd="0" presId="urn:microsoft.com/office/officeart/2005/8/layout/orgChart1"/>
    <dgm:cxn modelId="{3B7A5147-AED3-4F37-BECD-47EF7F9470CC}" type="presParOf" srcId="{8109DE34-614A-41D3-B8B5-4649ADCB42C1}" destId="{51FFE36E-73D6-4DC2-8F8C-DB4FD1083E9F}" srcOrd="1" destOrd="0" presId="urn:microsoft.com/office/officeart/2005/8/layout/orgChart1"/>
    <dgm:cxn modelId="{55404F7A-D48E-424D-ADBE-BE3F6FAB0EF4}" type="presParOf" srcId="{B6487A7F-681E-4FEF-89EB-22FB77B23030}" destId="{90E91B34-39AC-4524-81C1-6ABCD377CCC2}" srcOrd="1" destOrd="0" presId="urn:microsoft.com/office/officeart/2005/8/layout/orgChart1"/>
    <dgm:cxn modelId="{752B9CE1-DE67-43A6-B84B-9B3A4B69EF34}" type="presParOf" srcId="{B6487A7F-681E-4FEF-89EB-22FB77B23030}" destId="{862FAF27-B67F-4DE4-A01F-3265EFC85916}" srcOrd="2" destOrd="0" presId="urn:microsoft.com/office/officeart/2005/8/layout/orgChart1"/>
    <dgm:cxn modelId="{5264B65E-FBD8-439B-8640-CC09AB2B1807}" type="presParOf" srcId="{F4DFAAB0-B705-4A9C-BF7C-2EEE94042BC9}" destId="{FC4A2E72-1861-482D-9D62-5309BA751894}" srcOrd="6" destOrd="0" presId="urn:microsoft.com/office/officeart/2005/8/layout/orgChart1"/>
    <dgm:cxn modelId="{122E6227-F467-4396-B182-F76546D933E6}" type="presParOf" srcId="{F4DFAAB0-B705-4A9C-BF7C-2EEE94042BC9}" destId="{F490D653-E25B-47FC-B0D4-1C4BD64B85E1}" srcOrd="7" destOrd="0" presId="urn:microsoft.com/office/officeart/2005/8/layout/orgChart1"/>
    <dgm:cxn modelId="{3C8B9152-BA69-4778-9EFD-1DFCC74E0A40}" type="presParOf" srcId="{F490D653-E25B-47FC-B0D4-1C4BD64B85E1}" destId="{1BDB17D0-78A9-49C3-8503-749A96B67C58}" srcOrd="0" destOrd="0" presId="urn:microsoft.com/office/officeart/2005/8/layout/orgChart1"/>
    <dgm:cxn modelId="{919D0B45-CB07-44D7-A05C-5D1F0C901737}" type="presParOf" srcId="{1BDB17D0-78A9-49C3-8503-749A96B67C58}" destId="{E0A41BD5-A1DD-4C28-BD70-B652AD539F44}" srcOrd="0" destOrd="0" presId="urn:microsoft.com/office/officeart/2005/8/layout/orgChart1"/>
    <dgm:cxn modelId="{555A713F-0C45-4BC7-932E-9CC5BDCB63A2}" type="presParOf" srcId="{1BDB17D0-78A9-49C3-8503-749A96B67C58}" destId="{A6993A35-B705-4E78-9C77-08283A6B8E5C}" srcOrd="1" destOrd="0" presId="urn:microsoft.com/office/officeart/2005/8/layout/orgChart1"/>
    <dgm:cxn modelId="{DB3D82BA-74DF-4354-BDE6-11D32DF8EF4A}" type="presParOf" srcId="{F490D653-E25B-47FC-B0D4-1C4BD64B85E1}" destId="{984DC3BB-E79D-4E93-806F-4A479554B4C6}" srcOrd="1" destOrd="0" presId="urn:microsoft.com/office/officeart/2005/8/layout/orgChart1"/>
    <dgm:cxn modelId="{DD4ABB2A-A7E9-48DA-8230-265A165287BB}" type="presParOf" srcId="{F490D653-E25B-47FC-B0D4-1C4BD64B85E1}" destId="{5CFF586A-0D57-4399-A106-390BC42D59CE}" srcOrd="2" destOrd="0" presId="urn:microsoft.com/office/officeart/2005/8/layout/orgChart1"/>
    <dgm:cxn modelId="{D6918E72-E75C-4F6C-B2EC-E519E0CB6081}" type="presParOf" srcId="{F4DFAAB0-B705-4A9C-BF7C-2EEE94042BC9}" destId="{CC257517-464E-4E4D-BF78-74AE9076C08B}" srcOrd="8" destOrd="0" presId="urn:microsoft.com/office/officeart/2005/8/layout/orgChart1"/>
    <dgm:cxn modelId="{3AFD0764-7FC8-49C1-8C45-B7FB0E201B8B}" type="presParOf" srcId="{F4DFAAB0-B705-4A9C-BF7C-2EEE94042BC9}" destId="{7C7E6402-854B-4CBD-9A96-F3BFF6F7E5C3}" srcOrd="9" destOrd="0" presId="urn:microsoft.com/office/officeart/2005/8/layout/orgChart1"/>
    <dgm:cxn modelId="{729EA62B-EC0D-4B2E-BDBC-F6DB7C3A5A82}" type="presParOf" srcId="{7C7E6402-854B-4CBD-9A96-F3BFF6F7E5C3}" destId="{E0DC519E-946F-4AAC-A83C-E033A027C678}" srcOrd="0" destOrd="0" presId="urn:microsoft.com/office/officeart/2005/8/layout/orgChart1"/>
    <dgm:cxn modelId="{6DDB4E2F-2718-4D7C-98C7-EA46D84FBCCA}" type="presParOf" srcId="{E0DC519E-946F-4AAC-A83C-E033A027C678}" destId="{0251E68D-4897-4962-AB4E-52F1403597C9}" srcOrd="0" destOrd="0" presId="urn:microsoft.com/office/officeart/2005/8/layout/orgChart1"/>
    <dgm:cxn modelId="{AF886670-FE25-4F3E-A5BE-09D878CCB15B}" type="presParOf" srcId="{E0DC519E-946F-4AAC-A83C-E033A027C678}" destId="{5DAAA238-8CEF-4E15-976B-3EAB8D73E155}" srcOrd="1" destOrd="0" presId="urn:microsoft.com/office/officeart/2005/8/layout/orgChart1"/>
    <dgm:cxn modelId="{0E070435-D4FF-41EB-9F6C-45C97070446F}" type="presParOf" srcId="{7C7E6402-854B-4CBD-9A96-F3BFF6F7E5C3}" destId="{29C25C94-EE2E-4960-AD0E-D29D80478EC7}" srcOrd="1" destOrd="0" presId="urn:microsoft.com/office/officeart/2005/8/layout/orgChart1"/>
    <dgm:cxn modelId="{420264C2-CF54-4782-93E4-916B94C77FF2}" type="presParOf" srcId="{7C7E6402-854B-4CBD-9A96-F3BFF6F7E5C3}" destId="{F4D8FAE8-1FB8-4064-9C3E-E868751C1E49}" srcOrd="2" destOrd="0" presId="urn:microsoft.com/office/officeart/2005/8/layout/orgChart1"/>
    <dgm:cxn modelId="{EE0A7C3A-FEE0-48CC-8215-60CF33D96D80}" type="presParOf" srcId="{D353C5D9-6EAB-45B0-95EE-C3E4C2F9DF52}" destId="{CB2510F2-54A9-44BC-969D-4E41F99AFFEB}" srcOrd="2" destOrd="0" presId="urn:microsoft.com/office/officeart/2005/8/layout/orgChart1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8AC4104-A3AD-445A-AA98-C8A23CB1D9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005C47-2963-4187-8414-A04B3423B83F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 de Negocio</a:t>
          </a:r>
          <a:endParaRPr lang="es-ES" dirty="0">
            <a:solidFill>
              <a:schemeClr val="tx1"/>
            </a:solidFill>
          </a:endParaRPr>
        </a:p>
      </dgm:t>
    </dgm:pt>
    <dgm:pt modelId="{277A3563-B0B5-48CE-8292-B797A7C73723}" type="par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C618F69-FEE8-4585-9ACF-E1A743FDD795}" type="sibTrans" cxnId="{F5D2774C-F1FF-4588-BB8F-E0F2EB9522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54479057-FBD5-407E-8C0D-6B6F2FEDC437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Compras</a:t>
          </a:r>
          <a:endParaRPr lang="es-ES" dirty="0">
            <a:solidFill>
              <a:schemeClr val="tx1"/>
            </a:solidFill>
          </a:endParaRPr>
        </a:p>
      </dgm:t>
    </dgm:pt>
    <dgm:pt modelId="{D4075779-958F-4F19-98A4-C28252B15AD5}" type="parTrans" cxnId="{A862745E-16FC-449D-AFA2-2AAE5059CDE9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CEEF03C-CF5F-4E85-A5F0-D42113FF0716}" type="sibTrans" cxnId="{A862745E-16FC-449D-AFA2-2AAE5059CDE9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D933AAD-87E4-4599-9D90-3D94D6DEA6A3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Gestión Clientes</a:t>
          </a:r>
          <a:endParaRPr lang="es-ES" dirty="0">
            <a:solidFill>
              <a:schemeClr val="tx1"/>
            </a:solidFill>
          </a:endParaRPr>
        </a:p>
      </dgm:t>
    </dgm:pt>
    <dgm:pt modelId="{16E2DD5A-C030-480D-BF35-6C945B59CB27}" type="parTrans" cxnId="{E9277A13-AB90-40EF-BFD1-2547F50131EC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06F67AA-EFB6-499B-AA4C-40B4AE59478B}" type="sibTrans" cxnId="{E9277A13-AB90-40EF-BFD1-2547F50131EC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803F5888-219C-425E-A10D-454A2407069E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Sistema Calidad</a:t>
          </a:r>
          <a:endParaRPr lang="es-ES" dirty="0">
            <a:solidFill>
              <a:schemeClr val="tx1"/>
            </a:solidFill>
          </a:endParaRPr>
        </a:p>
      </dgm:t>
    </dgm:pt>
    <dgm:pt modelId="{940B4FCD-4A74-44BC-A404-AA351AECF5CB}" type="parTrans" cxnId="{D01E4EEE-2596-4122-B287-71075D2D781D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FFE17311-32DA-4E90-A5E4-B690CB192AC0}" type="sibTrans" cxnId="{D01E4EEE-2596-4122-B287-71075D2D781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FA13BF7-D94D-4FCE-9DE8-C36970B923F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Tesorería</a:t>
          </a:r>
          <a:endParaRPr lang="es-ES" dirty="0">
            <a:solidFill>
              <a:schemeClr val="tx1"/>
            </a:solidFill>
          </a:endParaRPr>
        </a:p>
      </dgm:t>
    </dgm:pt>
    <dgm:pt modelId="{46FCF287-509A-4225-AE71-81430BF6C4D2}" type="parTrans" cxnId="{6B3212E5-F7BA-469E-88E2-822FF720E180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6D1C608-9360-4C02-ABC3-2B52F3567E4C}" type="sibTrans" cxnId="{6B3212E5-F7BA-469E-88E2-822FF720E18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6CC7DCC-2225-4D35-AD2F-B8AF67ECBBE4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Planificación Inversión</a:t>
          </a:r>
          <a:endParaRPr lang="es-ES" dirty="0">
            <a:solidFill>
              <a:schemeClr val="tx1"/>
            </a:solidFill>
          </a:endParaRPr>
        </a:p>
      </dgm:t>
    </dgm:pt>
    <dgm:pt modelId="{F74633F8-A43E-459D-B10D-2DF238B7AF8F}" type="parTrans" cxnId="{518AA6CD-3BA8-4314-9F0F-1E22783ED641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>
        <a:ln>
          <a:headEnd type="none" w="med" len="med"/>
          <a:tailEnd type="none" w="med" len="med"/>
        </a:ln>
      </dgm:spPr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506AC84-5FFB-4D3C-B4E5-FA1250E6DEC6}" type="sibTrans" cxnId="{518AA6CD-3BA8-4314-9F0F-1E22783ED641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C6575D4E-A86E-4D4A-9BBC-2DC2A2266C93}" type="pres">
      <dgm:prSet presAssocID="{68AC4104-A3AD-445A-AA98-C8A23CB1D9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53C5D9-6EAB-45B0-95EE-C3E4C2F9DF52}" type="pres">
      <dgm:prSet presAssocID="{36005C47-2963-4187-8414-A04B3423B83F}" presName="hierRoot1" presStyleCnt="0">
        <dgm:presLayoutVars>
          <dgm:hierBranch val="init"/>
        </dgm:presLayoutVars>
      </dgm:prSet>
      <dgm:spPr/>
    </dgm:pt>
    <dgm:pt modelId="{E4DAA121-773D-46F6-8E93-0CADC761FE4C}" type="pres">
      <dgm:prSet presAssocID="{36005C47-2963-4187-8414-A04B3423B83F}" presName="rootComposite1" presStyleCnt="0"/>
      <dgm:spPr/>
    </dgm:pt>
    <dgm:pt modelId="{A34CF5FD-7EE0-465A-9E11-130D1DF7ED05}" type="pres">
      <dgm:prSet presAssocID="{36005C47-2963-4187-8414-A04B3423B83F}" presName="rootText1" presStyleLbl="node0" presStyleIdx="0" presStyleCnt="1" custScaleX="11864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767773-7A9A-4F52-A2C6-84EA03A2E92F}" type="pres">
      <dgm:prSet presAssocID="{36005C47-2963-4187-8414-A04B3423B83F}" presName="rootConnector1" presStyleLbl="node1" presStyleIdx="0" presStyleCnt="0"/>
      <dgm:spPr/>
    </dgm:pt>
    <dgm:pt modelId="{F4DFAAB0-B705-4A9C-BF7C-2EEE94042BC9}" type="pres">
      <dgm:prSet presAssocID="{36005C47-2963-4187-8414-A04B3423B83F}" presName="hierChild2" presStyleCnt="0"/>
      <dgm:spPr/>
    </dgm:pt>
    <dgm:pt modelId="{A3C4FCC0-67F5-46C6-8A10-B65E194F24E1}" type="pres">
      <dgm:prSet presAssocID="{D4075779-958F-4F19-98A4-C28252B15AD5}" presName="Name37" presStyleLbl="parChTrans1D2" presStyleIdx="0" presStyleCnt="5"/>
      <dgm:spPr/>
      <dgm:t>
        <a:bodyPr/>
        <a:lstStyle/>
        <a:p>
          <a:endParaRPr lang="es-ES"/>
        </a:p>
      </dgm:t>
    </dgm:pt>
    <dgm:pt modelId="{5308019F-D1DA-4ADC-BADC-B2D1321F3740}" type="pres">
      <dgm:prSet presAssocID="{54479057-FBD5-407E-8C0D-6B6F2FEDC437}" presName="hierRoot2" presStyleCnt="0">
        <dgm:presLayoutVars>
          <dgm:hierBranch val="init"/>
        </dgm:presLayoutVars>
      </dgm:prSet>
      <dgm:spPr/>
    </dgm:pt>
    <dgm:pt modelId="{27E7C0AB-AD92-485D-A73A-136D9A4322FF}" type="pres">
      <dgm:prSet presAssocID="{54479057-FBD5-407E-8C0D-6B6F2FEDC437}" presName="rootComposite" presStyleCnt="0"/>
      <dgm:spPr/>
    </dgm:pt>
    <dgm:pt modelId="{CA452F53-4828-4A6E-9A6F-30A5A4EB9DCC}" type="pres">
      <dgm:prSet presAssocID="{54479057-FBD5-407E-8C0D-6B6F2FEDC43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84A4361-B56C-436A-81FC-0ABACF6C3559}" type="pres">
      <dgm:prSet presAssocID="{54479057-FBD5-407E-8C0D-6B6F2FEDC437}" presName="rootConnector" presStyleLbl="node2" presStyleIdx="0" presStyleCnt="5"/>
      <dgm:spPr/>
    </dgm:pt>
    <dgm:pt modelId="{055E5597-187F-4467-BF60-9E6070BC1BCA}" type="pres">
      <dgm:prSet presAssocID="{54479057-FBD5-407E-8C0D-6B6F2FEDC437}" presName="hierChild4" presStyleCnt="0"/>
      <dgm:spPr/>
    </dgm:pt>
    <dgm:pt modelId="{F27DAF98-7569-47B8-957A-F628F35DBE15}" type="pres">
      <dgm:prSet presAssocID="{54479057-FBD5-407E-8C0D-6B6F2FEDC437}" presName="hierChild5" presStyleCnt="0"/>
      <dgm:spPr/>
    </dgm:pt>
    <dgm:pt modelId="{6EEB079F-D470-48A9-9DB3-552A901DDD00}" type="pres">
      <dgm:prSet presAssocID="{16E2DD5A-C030-480D-BF35-6C945B59CB27}" presName="Name37" presStyleLbl="parChTrans1D2" presStyleIdx="1" presStyleCnt="5"/>
      <dgm:spPr/>
    </dgm:pt>
    <dgm:pt modelId="{FB8FDB91-7804-499A-AA3F-13AB1CA2D7C8}" type="pres">
      <dgm:prSet presAssocID="{6D933AAD-87E4-4599-9D90-3D94D6DEA6A3}" presName="hierRoot2" presStyleCnt="0">
        <dgm:presLayoutVars>
          <dgm:hierBranch val="init"/>
        </dgm:presLayoutVars>
      </dgm:prSet>
      <dgm:spPr/>
    </dgm:pt>
    <dgm:pt modelId="{6F0FB07F-8506-4D37-B190-99556BCDF8D0}" type="pres">
      <dgm:prSet presAssocID="{6D933AAD-87E4-4599-9D90-3D94D6DEA6A3}" presName="rootComposite" presStyleCnt="0"/>
      <dgm:spPr/>
    </dgm:pt>
    <dgm:pt modelId="{04152272-F32E-48DA-B34E-2188AE6E2D05}" type="pres">
      <dgm:prSet presAssocID="{6D933AAD-87E4-4599-9D90-3D94D6DEA6A3}" presName="rootText" presStyleLbl="node2" presStyleIdx="1" presStyleCnt="5" custScaleX="10937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CEC4860-ED88-4B8D-9961-84EAC9A11557}" type="pres">
      <dgm:prSet presAssocID="{6D933AAD-87E4-4599-9D90-3D94D6DEA6A3}" presName="rootConnector" presStyleLbl="node2" presStyleIdx="1" presStyleCnt="5"/>
      <dgm:spPr/>
    </dgm:pt>
    <dgm:pt modelId="{7BC33786-EE01-4BF4-BFBC-8B1BE105851E}" type="pres">
      <dgm:prSet presAssocID="{6D933AAD-87E4-4599-9D90-3D94D6DEA6A3}" presName="hierChild4" presStyleCnt="0"/>
      <dgm:spPr/>
    </dgm:pt>
    <dgm:pt modelId="{0CE5DCC0-AB2D-4E39-BF00-858704F2C2EB}" type="pres">
      <dgm:prSet presAssocID="{6D933AAD-87E4-4599-9D90-3D94D6DEA6A3}" presName="hierChild5" presStyleCnt="0"/>
      <dgm:spPr/>
    </dgm:pt>
    <dgm:pt modelId="{79AE06CE-F591-4DF0-95BC-CCE247DA2EB5}" type="pres">
      <dgm:prSet presAssocID="{940B4FCD-4A74-44BC-A404-AA351AECF5CB}" presName="Name37" presStyleLbl="parChTrans1D2" presStyleIdx="2" presStyleCnt="5"/>
      <dgm:spPr/>
    </dgm:pt>
    <dgm:pt modelId="{B6487A7F-681E-4FEF-89EB-22FB77B23030}" type="pres">
      <dgm:prSet presAssocID="{803F5888-219C-425E-A10D-454A2407069E}" presName="hierRoot2" presStyleCnt="0">
        <dgm:presLayoutVars>
          <dgm:hierBranch val="init"/>
        </dgm:presLayoutVars>
      </dgm:prSet>
      <dgm:spPr/>
    </dgm:pt>
    <dgm:pt modelId="{8109DE34-614A-41D3-B8B5-4649ADCB42C1}" type="pres">
      <dgm:prSet presAssocID="{803F5888-219C-425E-A10D-454A2407069E}" presName="rootComposite" presStyleCnt="0"/>
      <dgm:spPr/>
    </dgm:pt>
    <dgm:pt modelId="{E5402DF5-D2EE-4BAC-85EC-C15415213CC6}" type="pres">
      <dgm:prSet presAssocID="{803F5888-219C-425E-A10D-454A2407069E}" presName="rootText" presStyleLbl="node2" presStyleIdx="2" presStyleCnt="5" custScaleX="1160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FFE36E-73D6-4DC2-8F8C-DB4FD1083E9F}" type="pres">
      <dgm:prSet presAssocID="{803F5888-219C-425E-A10D-454A2407069E}" presName="rootConnector" presStyleLbl="node2" presStyleIdx="2" presStyleCnt="5"/>
      <dgm:spPr/>
    </dgm:pt>
    <dgm:pt modelId="{90E91B34-39AC-4524-81C1-6ABCD377CCC2}" type="pres">
      <dgm:prSet presAssocID="{803F5888-219C-425E-A10D-454A2407069E}" presName="hierChild4" presStyleCnt="0"/>
      <dgm:spPr/>
    </dgm:pt>
    <dgm:pt modelId="{862FAF27-B67F-4DE4-A01F-3265EFC85916}" type="pres">
      <dgm:prSet presAssocID="{803F5888-219C-425E-A10D-454A2407069E}" presName="hierChild5" presStyleCnt="0"/>
      <dgm:spPr/>
    </dgm:pt>
    <dgm:pt modelId="{FC4A2E72-1861-482D-9D62-5309BA751894}" type="pres">
      <dgm:prSet presAssocID="{46FCF287-509A-4225-AE71-81430BF6C4D2}" presName="Name37" presStyleLbl="parChTrans1D2" presStyleIdx="3" presStyleCnt="5"/>
      <dgm:spPr/>
    </dgm:pt>
    <dgm:pt modelId="{F490D653-E25B-47FC-B0D4-1C4BD64B85E1}" type="pres">
      <dgm:prSet presAssocID="{3FA13BF7-D94D-4FCE-9DE8-C36970B923F7}" presName="hierRoot2" presStyleCnt="0">
        <dgm:presLayoutVars>
          <dgm:hierBranch val="init"/>
        </dgm:presLayoutVars>
      </dgm:prSet>
      <dgm:spPr/>
    </dgm:pt>
    <dgm:pt modelId="{1BDB17D0-78A9-49C3-8503-749A96B67C58}" type="pres">
      <dgm:prSet presAssocID="{3FA13BF7-D94D-4FCE-9DE8-C36970B923F7}" presName="rootComposite" presStyleCnt="0"/>
      <dgm:spPr/>
    </dgm:pt>
    <dgm:pt modelId="{E0A41BD5-A1DD-4C28-BD70-B652AD539F44}" type="pres">
      <dgm:prSet presAssocID="{3FA13BF7-D94D-4FCE-9DE8-C36970B923F7}" presName="rootText" presStyleLbl="node2" presStyleIdx="3" presStyleCnt="5" custScaleX="89688">
        <dgm:presLayoutVars>
          <dgm:chPref val="3"/>
        </dgm:presLayoutVars>
      </dgm:prSet>
      <dgm:spPr/>
    </dgm:pt>
    <dgm:pt modelId="{A6993A35-B705-4E78-9C77-08283A6B8E5C}" type="pres">
      <dgm:prSet presAssocID="{3FA13BF7-D94D-4FCE-9DE8-C36970B923F7}" presName="rootConnector" presStyleLbl="node2" presStyleIdx="3" presStyleCnt="5"/>
      <dgm:spPr/>
    </dgm:pt>
    <dgm:pt modelId="{984DC3BB-E79D-4E93-806F-4A479554B4C6}" type="pres">
      <dgm:prSet presAssocID="{3FA13BF7-D94D-4FCE-9DE8-C36970B923F7}" presName="hierChild4" presStyleCnt="0"/>
      <dgm:spPr/>
    </dgm:pt>
    <dgm:pt modelId="{5CFF586A-0D57-4399-A106-390BC42D59CE}" type="pres">
      <dgm:prSet presAssocID="{3FA13BF7-D94D-4FCE-9DE8-C36970B923F7}" presName="hierChild5" presStyleCnt="0"/>
      <dgm:spPr/>
    </dgm:pt>
    <dgm:pt modelId="{CC257517-464E-4E4D-BF78-74AE9076C08B}" type="pres">
      <dgm:prSet presAssocID="{F74633F8-A43E-459D-B10D-2DF238B7AF8F}" presName="Name37" presStyleLbl="parChTrans1D2" presStyleIdx="4" presStyleCnt="5"/>
      <dgm:spPr/>
      <dgm:t>
        <a:bodyPr/>
        <a:lstStyle/>
        <a:p>
          <a:endParaRPr lang="es-ES"/>
        </a:p>
      </dgm:t>
    </dgm:pt>
    <dgm:pt modelId="{7C7E6402-854B-4CBD-9A96-F3BFF6F7E5C3}" type="pres">
      <dgm:prSet presAssocID="{16CC7DCC-2225-4D35-AD2F-B8AF67ECBBE4}" presName="hierRoot2" presStyleCnt="0">
        <dgm:presLayoutVars>
          <dgm:hierBranch val="init"/>
        </dgm:presLayoutVars>
      </dgm:prSet>
      <dgm:spPr/>
    </dgm:pt>
    <dgm:pt modelId="{E0DC519E-946F-4AAC-A83C-E033A027C678}" type="pres">
      <dgm:prSet presAssocID="{16CC7DCC-2225-4D35-AD2F-B8AF67ECBBE4}" presName="rootComposite" presStyleCnt="0"/>
      <dgm:spPr/>
    </dgm:pt>
    <dgm:pt modelId="{0251E68D-4897-4962-AB4E-52F1403597C9}" type="pres">
      <dgm:prSet presAssocID="{16CC7DCC-2225-4D35-AD2F-B8AF67ECBBE4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DAAA238-8CEF-4E15-976B-3EAB8D73E155}" type="pres">
      <dgm:prSet presAssocID="{16CC7DCC-2225-4D35-AD2F-B8AF67ECBBE4}" presName="rootConnector" presStyleLbl="node2" presStyleIdx="4" presStyleCnt="5"/>
      <dgm:spPr/>
    </dgm:pt>
    <dgm:pt modelId="{29C25C94-EE2E-4960-AD0E-D29D80478EC7}" type="pres">
      <dgm:prSet presAssocID="{16CC7DCC-2225-4D35-AD2F-B8AF67ECBBE4}" presName="hierChild4" presStyleCnt="0"/>
      <dgm:spPr/>
    </dgm:pt>
    <dgm:pt modelId="{F4D8FAE8-1FB8-4064-9C3E-E868751C1E49}" type="pres">
      <dgm:prSet presAssocID="{16CC7DCC-2225-4D35-AD2F-B8AF67ECBBE4}" presName="hierChild5" presStyleCnt="0"/>
      <dgm:spPr/>
    </dgm:pt>
    <dgm:pt modelId="{CB2510F2-54A9-44BC-969D-4E41F99AFFEB}" type="pres">
      <dgm:prSet presAssocID="{36005C47-2963-4187-8414-A04B3423B83F}" presName="hierChild3" presStyleCnt="0"/>
      <dgm:spPr/>
    </dgm:pt>
  </dgm:ptLst>
  <dgm:cxnLst>
    <dgm:cxn modelId="{D01E4EEE-2596-4122-B287-71075D2D781D}" srcId="{36005C47-2963-4187-8414-A04B3423B83F}" destId="{803F5888-219C-425E-A10D-454A2407069E}" srcOrd="2" destOrd="0" parTransId="{940B4FCD-4A74-44BC-A404-AA351AECF5CB}" sibTransId="{FFE17311-32DA-4E90-A5E4-B690CB192AC0}"/>
    <dgm:cxn modelId="{00D09099-2C11-40DA-87B8-6CF2A2D8AC38}" type="presOf" srcId="{D4075779-958F-4F19-98A4-C28252B15AD5}" destId="{A3C4FCC0-67F5-46C6-8A10-B65E194F24E1}" srcOrd="0" destOrd="0" presId="urn:microsoft.com/office/officeart/2005/8/layout/orgChart1"/>
    <dgm:cxn modelId="{ED2B4DF1-48E9-40E0-A54A-59CD61392745}" type="presOf" srcId="{16E2DD5A-C030-480D-BF35-6C945B59CB27}" destId="{6EEB079F-D470-48A9-9DB3-552A901DDD00}" srcOrd="0" destOrd="0" presId="urn:microsoft.com/office/officeart/2005/8/layout/orgChart1"/>
    <dgm:cxn modelId="{7658EF6F-0701-4984-A6D3-DED25BFDD44B}" type="presOf" srcId="{803F5888-219C-425E-A10D-454A2407069E}" destId="{51FFE36E-73D6-4DC2-8F8C-DB4FD1083E9F}" srcOrd="1" destOrd="0" presId="urn:microsoft.com/office/officeart/2005/8/layout/orgChart1"/>
    <dgm:cxn modelId="{A862745E-16FC-449D-AFA2-2AAE5059CDE9}" srcId="{36005C47-2963-4187-8414-A04B3423B83F}" destId="{54479057-FBD5-407E-8C0D-6B6F2FEDC437}" srcOrd="0" destOrd="0" parTransId="{D4075779-958F-4F19-98A4-C28252B15AD5}" sibTransId="{6CEEF03C-CF5F-4E85-A5F0-D42113FF0716}"/>
    <dgm:cxn modelId="{FABDED42-734E-4C53-AF27-AB48C1380608}" type="presOf" srcId="{36005C47-2963-4187-8414-A04B3423B83F}" destId="{A34CF5FD-7EE0-465A-9E11-130D1DF7ED05}" srcOrd="0" destOrd="0" presId="urn:microsoft.com/office/officeart/2005/8/layout/orgChart1"/>
    <dgm:cxn modelId="{8E97E882-BD1F-4922-8885-4C430C698A38}" type="presOf" srcId="{6D933AAD-87E4-4599-9D90-3D94D6DEA6A3}" destId="{1CEC4860-ED88-4B8D-9961-84EAC9A11557}" srcOrd="1" destOrd="0" presId="urn:microsoft.com/office/officeart/2005/8/layout/orgChart1"/>
    <dgm:cxn modelId="{1362BEF9-70DA-4D42-AF92-60B2FF0F994C}" type="presOf" srcId="{3FA13BF7-D94D-4FCE-9DE8-C36970B923F7}" destId="{A6993A35-B705-4E78-9C77-08283A6B8E5C}" srcOrd="1" destOrd="0" presId="urn:microsoft.com/office/officeart/2005/8/layout/orgChart1"/>
    <dgm:cxn modelId="{2BCE3686-BF15-4C40-86F1-98A6AE61B49B}" type="presOf" srcId="{3FA13BF7-D94D-4FCE-9DE8-C36970B923F7}" destId="{E0A41BD5-A1DD-4C28-BD70-B652AD539F44}" srcOrd="0" destOrd="0" presId="urn:microsoft.com/office/officeart/2005/8/layout/orgChart1"/>
    <dgm:cxn modelId="{0426D3D8-37CF-4800-8855-765BB3CEAE92}" type="presOf" srcId="{803F5888-219C-425E-A10D-454A2407069E}" destId="{E5402DF5-D2EE-4BAC-85EC-C15415213CC6}" srcOrd="0" destOrd="0" presId="urn:microsoft.com/office/officeart/2005/8/layout/orgChart1"/>
    <dgm:cxn modelId="{8A4883BF-F0F8-4B7E-BAC9-B953F82842A1}" type="presOf" srcId="{54479057-FBD5-407E-8C0D-6B6F2FEDC437}" destId="{684A4361-B56C-436A-81FC-0ABACF6C3559}" srcOrd="1" destOrd="0" presId="urn:microsoft.com/office/officeart/2005/8/layout/orgChart1"/>
    <dgm:cxn modelId="{2B87BC00-0374-4276-AC1F-6091AC895E1E}" type="presOf" srcId="{F74633F8-A43E-459D-B10D-2DF238B7AF8F}" destId="{CC257517-464E-4E4D-BF78-74AE9076C08B}" srcOrd="0" destOrd="0" presId="urn:microsoft.com/office/officeart/2005/8/layout/orgChart1"/>
    <dgm:cxn modelId="{E9277A13-AB90-40EF-BFD1-2547F50131EC}" srcId="{36005C47-2963-4187-8414-A04B3423B83F}" destId="{6D933AAD-87E4-4599-9D90-3D94D6DEA6A3}" srcOrd="1" destOrd="0" parTransId="{16E2DD5A-C030-480D-BF35-6C945B59CB27}" sibTransId="{606F67AA-EFB6-499B-AA4C-40B4AE59478B}"/>
    <dgm:cxn modelId="{C9E05822-8822-4F36-908D-952A9DA102A9}" type="presOf" srcId="{68AC4104-A3AD-445A-AA98-C8A23CB1D938}" destId="{C6575D4E-A86E-4D4A-9BBC-2DC2A2266C93}" srcOrd="0" destOrd="0" presId="urn:microsoft.com/office/officeart/2005/8/layout/orgChart1"/>
    <dgm:cxn modelId="{A9F9F227-E524-4B62-9C3F-5ADB23D485A7}" type="presOf" srcId="{36005C47-2963-4187-8414-A04B3423B83F}" destId="{F4767773-7A9A-4F52-A2C6-84EA03A2E92F}" srcOrd="1" destOrd="0" presId="urn:microsoft.com/office/officeart/2005/8/layout/orgChart1"/>
    <dgm:cxn modelId="{FFB0A9E3-D731-4C0B-93E3-0EF61D439A71}" type="presOf" srcId="{16CC7DCC-2225-4D35-AD2F-B8AF67ECBBE4}" destId="{5DAAA238-8CEF-4E15-976B-3EAB8D73E155}" srcOrd="1" destOrd="0" presId="urn:microsoft.com/office/officeart/2005/8/layout/orgChart1"/>
    <dgm:cxn modelId="{0D044D5B-ACE8-48B5-8C56-5265213A3DF2}" type="presOf" srcId="{54479057-FBD5-407E-8C0D-6B6F2FEDC437}" destId="{CA452F53-4828-4A6E-9A6F-30A5A4EB9DCC}" srcOrd="0" destOrd="0" presId="urn:microsoft.com/office/officeart/2005/8/layout/orgChart1"/>
    <dgm:cxn modelId="{E4B70BFD-64CA-415A-B489-DBE919725B07}" type="presOf" srcId="{46FCF287-509A-4225-AE71-81430BF6C4D2}" destId="{FC4A2E72-1861-482D-9D62-5309BA751894}" srcOrd="0" destOrd="0" presId="urn:microsoft.com/office/officeart/2005/8/layout/orgChart1"/>
    <dgm:cxn modelId="{774046C5-ED4A-4704-BD0A-F73DD7B1DD47}" type="presOf" srcId="{6D933AAD-87E4-4599-9D90-3D94D6DEA6A3}" destId="{04152272-F32E-48DA-B34E-2188AE6E2D05}" srcOrd="0" destOrd="0" presId="urn:microsoft.com/office/officeart/2005/8/layout/orgChart1"/>
    <dgm:cxn modelId="{6B3212E5-F7BA-469E-88E2-822FF720E180}" srcId="{36005C47-2963-4187-8414-A04B3423B83F}" destId="{3FA13BF7-D94D-4FCE-9DE8-C36970B923F7}" srcOrd="3" destOrd="0" parTransId="{46FCF287-509A-4225-AE71-81430BF6C4D2}" sibTransId="{66D1C608-9360-4C02-ABC3-2B52F3567E4C}"/>
    <dgm:cxn modelId="{518AA6CD-3BA8-4314-9F0F-1E22783ED641}" srcId="{36005C47-2963-4187-8414-A04B3423B83F}" destId="{16CC7DCC-2225-4D35-AD2F-B8AF67ECBBE4}" srcOrd="4" destOrd="0" parTransId="{F74633F8-A43E-459D-B10D-2DF238B7AF8F}" sibTransId="{A506AC84-5FFB-4D3C-B4E5-FA1250E6DEC6}"/>
    <dgm:cxn modelId="{F5D2774C-F1FF-4588-BB8F-E0F2EB9522CA}" srcId="{68AC4104-A3AD-445A-AA98-C8A23CB1D938}" destId="{36005C47-2963-4187-8414-A04B3423B83F}" srcOrd="0" destOrd="0" parTransId="{277A3563-B0B5-48CE-8292-B797A7C73723}" sibTransId="{0C618F69-FEE8-4585-9ACF-E1A743FDD795}"/>
    <dgm:cxn modelId="{66AEE139-4C8F-4D89-9D1D-53B9313954D8}" type="presOf" srcId="{940B4FCD-4A74-44BC-A404-AA351AECF5CB}" destId="{79AE06CE-F591-4DF0-95BC-CCE247DA2EB5}" srcOrd="0" destOrd="0" presId="urn:microsoft.com/office/officeart/2005/8/layout/orgChart1"/>
    <dgm:cxn modelId="{992E30B5-A3B8-43E2-9262-F871A9A000EF}" type="presOf" srcId="{16CC7DCC-2225-4D35-AD2F-B8AF67ECBBE4}" destId="{0251E68D-4897-4962-AB4E-52F1403597C9}" srcOrd="0" destOrd="0" presId="urn:microsoft.com/office/officeart/2005/8/layout/orgChart1"/>
    <dgm:cxn modelId="{ECE4ABE9-1705-49F4-ABA7-205660991809}" type="presParOf" srcId="{C6575D4E-A86E-4D4A-9BBC-2DC2A2266C93}" destId="{D353C5D9-6EAB-45B0-95EE-C3E4C2F9DF52}" srcOrd="0" destOrd="0" presId="urn:microsoft.com/office/officeart/2005/8/layout/orgChart1"/>
    <dgm:cxn modelId="{5838D742-3529-420C-A469-7FB598B7A69A}" type="presParOf" srcId="{D353C5D9-6EAB-45B0-95EE-C3E4C2F9DF52}" destId="{E4DAA121-773D-46F6-8E93-0CADC761FE4C}" srcOrd="0" destOrd="0" presId="urn:microsoft.com/office/officeart/2005/8/layout/orgChart1"/>
    <dgm:cxn modelId="{7F760E48-C5FE-4340-9A05-1A70E2DA8CE3}" type="presParOf" srcId="{E4DAA121-773D-46F6-8E93-0CADC761FE4C}" destId="{A34CF5FD-7EE0-465A-9E11-130D1DF7ED05}" srcOrd="0" destOrd="0" presId="urn:microsoft.com/office/officeart/2005/8/layout/orgChart1"/>
    <dgm:cxn modelId="{111B091A-DB51-4A73-88D6-3C8035DE3C08}" type="presParOf" srcId="{E4DAA121-773D-46F6-8E93-0CADC761FE4C}" destId="{F4767773-7A9A-4F52-A2C6-84EA03A2E92F}" srcOrd="1" destOrd="0" presId="urn:microsoft.com/office/officeart/2005/8/layout/orgChart1"/>
    <dgm:cxn modelId="{2035685C-6351-46FF-8FDC-520881480FC1}" type="presParOf" srcId="{D353C5D9-6EAB-45B0-95EE-C3E4C2F9DF52}" destId="{F4DFAAB0-B705-4A9C-BF7C-2EEE94042BC9}" srcOrd="1" destOrd="0" presId="urn:microsoft.com/office/officeart/2005/8/layout/orgChart1"/>
    <dgm:cxn modelId="{48B25DDE-CC1A-4BF8-9BA9-DA0361FD399A}" type="presParOf" srcId="{F4DFAAB0-B705-4A9C-BF7C-2EEE94042BC9}" destId="{A3C4FCC0-67F5-46C6-8A10-B65E194F24E1}" srcOrd="0" destOrd="0" presId="urn:microsoft.com/office/officeart/2005/8/layout/orgChart1"/>
    <dgm:cxn modelId="{5C9666DB-3E49-4D0F-B08A-39867DD03AEB}" type="presParOf" srcId="{F4DFAAB0-B705-4A9C-BF7C-2EEE94042BC9}" destId="{5308019F-D1DA-4ADC-BADC-B2D1321F3740}" srcOrd="1" destOrd="0" presId="urn:microsoft.com/office/officeart/2005/8/layout/orgChart1"/>
    <dgm:cxn modelId="{33FFF09D-3192-4325-B661-BF41F4650C98}" type="presParOf" srcId="{5308019F-D1DA-4ADC-BADC-B2D1321F3740}" destId="{27E7C0AB-AD92-485D-A73A-136D9A4322FF}" srcOrd="0" destOrd="0" presId="urn:microsoft.com/office/officeart/2005/8/layout/orgChart1"/>
    <dgm:cxn modelId="{7256719A-667B-48D4-AC47-6E9F41A4854A}" type="presParOf" srcId="{27E7C0AB-AD92-485D-A73A-136D9A4322FF}" destId="{CA452F53-4828-4A6E-9A6F-30A5A4EB9DCC}" srcOrd="0" destOrd="0" presId="urn:microsoft.com/office/officeart/2005/8/layout/orgChart1"/>
    <dgm:cxn modelId="{DE76FA2B-9785-4321-81A0-91DAE3D69FE2}" type="presParOf" srcId="{27E7C0AB-AD92-485D-A73A-136D9A4322FF}" destId="{684A4361-B56C-436A-81FC-0ABACF6C3559}" srcOrd="1" destOrd="0" presId="urn:microsoft.com/office/officeart/2005/8/layout/orgChart1"/>
    <dgm:cxn modelId="{88A841EE-2EA6-47C2-A0D1-B41967BD84BE}" type="presParOf" srcId="{5308019F-D1DA-4ADC-BADC-B2D1321F3740}" destId="{055E5597-187F-4467-BF60-9E6070BC1BCA}" srcOrd="1" destOrd="0" presId="urn:microsoft.com/office/officeart/2005/8/layout/orgChart1"/>
    <dgm:cxn modelId="{FA6679BF-292A-4FAF-8235-6C841909D52A}" type="presParOf" srcId="{5308019F-D1DA-4ADC-BADC-B2D1321F3740}" destId="{F27DAF98-7569-47B8-957A-F628F35DBE15}" srcOrd="2" destOrd="0" presId="urn:microsoft.com/office/officeart/2005/8/layout/orgChart1"/>
    <dgm:cxn modelId="{62B27312-9537-4163-AC02-DF6DEDDF269C}" type="presParOf" srcId="{F4DFAAB0-B705-4A9C-BF7C-2EEE94042BC9}" destId="{6EEB079F-D470-48A9-9DB3-552A901DDD00}" srcOrd="2" destOrd="0" presId="urn:microsoft.com/office/officeart/2005/8/layout/orgChart1"/>
    <dgm:cxn modelId="{BC62B800-74BD-4F7E-8FDB-FE1C2698E72D}" type="presParOf" srcId="{F4DFAAB0-B705-4A9C-BF7C-2EEE94042BC9}" destId="{FB8FDB91-7804-499A-AA3F-13AB1CA2D7C8}" srcOrd="3" destOrd="0" presId="urn:microsoft.com/office/officeart/2005/8/layout/orgChart1"/>
    <dgm:cxn modelId="{3E2D6014-D6BE-45F1-A755-5B6BD3ED9C86}" type="presParOf" srcId="{FB8FDB91-7804-499A-AA3F-13AB1CA2D7C8}" destId="{6F0FB07F-8506-4D37-B190-99556BCDF8D0}" srcOrd="0" destOrd="0" presId="urn:microsoft.com/office/officeart/2005/8/layout/orgChart1"/>
    <dgm:cxn modelId="{350CD676-1697-4738-A52D-7C850E0C02ED}" type="presParOf" srcId="{6F0FB07F-8506-4D37-B190-99556BCDF8D0}" destId="{04152272-F32E-48DA-B34E-2188AE6E2D05}" srcOrd="0" destOrd="0" presId="urn:microsoft.com/office/officeart/2005/8/layout/orgChart1"/>
    <dgm:cxn modelId="{FEECE833-929A-4FE4-8F9C-00B4EBDF0682}" type="presParOf" srcId="{6F0FB07F-8506-4D37-B190-99556BCDF8D0}" destId="{1CEC4860-ED88-4B8D-9961-84EAC9A11557}" srcOrd="1" destOrd="0" presId="urn:microsoft.com/office/officeart/2005/8/layout/orgChart1"/>
    <dgm:cxn modelId="{3DE0A6EA-96E5-4B15-A8E0-EF23D31CF157}" type="presParOf" srcId="{FB8FDB91-7804-499A-AA3F-13AB1CA2D7C8}" destId="{7BC33786-EE01-4BF4-BFBC-8B1BE105851E}" srcOrd="1" destOrd="0" presId="urn:microsoft.com/office/officeart/2005/8/layout/orgChart1"/>
    <dgm:cxn modelId="{9660C2BD-5319-4A55-ABF3-E67140A88A17}" type="presParOf" srcId="{FB8FDB91-7804-499A-AA3F-13AB1CA2D7C8}" destId="{0CE5DCC0-AB2D-4E39-BF00-858704F2C2EB}" srcOrd="2" destOrd="0" presId="urn:microsoft.com/office/officeart/2005/8/layout/orgChart1"/>
    <dgm:cxn modelId="{1CC8E4D4-AEB5-4505-A2E4-2A7D12FA5B66}" type="presParOf" srcId="{F4DFAAB0-B705-4A9C-BF7C-2EEE94042BC9}" destId="{79AE06CE-F591-4DF0-95BC-CCE247DA2EB5}" srcOrd="4" destOrd="0" presId="urn:microsoft.com/office/officeart/2005/8/layout/orgChart1"/>
    <dgm:cxn modelId="{29A44771-983E-4AF6-AC58-417B24D33FCD}" type="presParOf" srcId="{F4DFAAB0-B705-4A9C-BF7C-2EEE94042BC9}" destId="{B6487A7F-681E-4FEF-89EB-22FB77B23030}" srcOrd="5" destOrd="0" presId="urn:microsoft.com/office/officeart/2005/8/layout/orgChart1"/>
    <dgm:cxn modelId="{8CE70727-2394-410F-89AD-B79E6128BAD5}" type="presParOf" srcId="{B6487A7F-681E-4FEF-89EB-22FB77B23030}" destId="{8109DE34-614A-41D3-B8B5-4649ADCB42C1}" srcOrd="0" destOrd="0" presId="urn:microsoft.com/office/officeart/2005/8/layout/orgChart1"/>
    <dgm:cxn modelId="{02135B71-FE27-47DA-8CD4-54D4EBE6F415}" type="presParOf" srcId="{8109DE34-614A-41D3-B8B5-4649ADCB42C1}" destId="{E5402DF5-D2EE-4BAC-85EC-C15415213CC6}" srcOrd="0" destOrd="0" presId="urn:microsoft.com/office/officeart/2005/8/layout/orgChart1"/>
    <dgm:cxn modelId="{4E36C776-80F0-482A-80BA-EE2524B37771}" type="presParOf" srcId="{8109DE34-614A-41D3-B8B5-4649ADCB42C1}" destId="{51FFE36E-73D6-4DC2-8F8C-DB4FD1083E9F}" srcOrd="1" destOrd="0" presId="urn:microsoft.com/office/officeart/2005/8/layout/orgChart1"/>
    <dgm:cxn modelId="{9065B573-0667-4D2A-8DCE-9FB93664BD93}" type="presParOf" srcId="{B6487A7F-681E-4FEF-89EB-22FB77B23030}" destId="{90E91B34-39AC-4524-81C1-6ABCD377CCC2}" srcOrd="1" destOrd="0" presId="urn:microsoft.com/office/officeart/2005/8/layout/orgChart1"/>
    <dgm:cxn modelId="{82240682-1C95-4C0B-99B3-297A1AF778F9}" type="presParOf" srcId="{B6487A7F-681E-4FEF-89EB-22FB77B23030}" destId="{862FAF27-B67F-4DE4-A01F-3265EFC85916}" srcOrd="2" destOrd="0" presId="urn:microsoft.com/office/officeart/2005/8/layout/orgChart1"/>
    <dgm:cxn modelId="{E9B213CD-3D11-47CF-99F7-CD1880F0F65B}" type="presParOf" srcId="{F4DFAAB0-B705-4A9C-BF7C-2EEE94042BC9}" destId="{FC4A2E72-1861-482D-9D62-5309BA751894}" srcOrd="6" destOrd="0" presId="urn:microsoft.com/office/officeart/2005/8/layout/orgChart1"/>
    <dgm:cxn modelId="{B44A98AB-2843-4A12-A753-30FADADF05D0}" type="presParOf" srcId="{F4DFAAB0-B705-4A9C-BF7C-2EEE94042BC9}" destId="{F490D653-E25B-47FC-B0D4-1C4BD64B85E1}" srcOrd="7" destOrd="0" presId="urn:microsoft.com/office/officeart/2005/8/layout/orgChart1"/>
    <dgm:cxn modelId="{49A99AC9-C7E0-40EF-82C2-AF11C3BE510F}" type="presParOf" srcId="{F490D653-E25B-47FC-B0D4-1C4BD64B85E1}" destId="{1BDB17D0-78A9-49C3-8503-749A96B67C58}" srcOrd="0" destOrd="0" presId="urn:microsoft.com/office/officeart/2005/8/layout/orgChart1"/>
    <dgm:cxn modelId="{E4B07131-85E1-4E56-9493-711E1DBD8E9D}" type="presParOf" srcId="{1BDB17D0-78A9-49C3-8503-749A96B67C58}" destId="{E0A41BD5-A1DD-4C28-BD70-B652AD539F44}" srcOrd="0" destOrd="0" presId="urn:microsoft.com/office/officeart/2005/8/layout/orgChart1"/>
    <dgm:cxn modelId="{AD7FD467-0DBE-4500-BF38-30AE6A0B5B4E}" type="presParOf" srcId="{1BDB17D0-78A9-49C3-8503-749A96B67C58}" destId="{A6993A35-B705-4E78-9C77-08283A6B8E5C}" srcOrd="1" destOrd="0" presId="urn:microsoft.com/office/officeart/2005/8/layout/orgChart1"/>
    <dgm:cxn modelId="{2F13B87C-B070-4A39-A5F0-CC505EC4E409}" type="presParOf" srcId="{F490D653-E25B-47FC-B0D4-1C4BD64B85E1}" destId="{984DC3BB-E79D-4E93-806F-4A479554B4C6}" srcOrd="1" destOrd="0" presId="urn:microsoft.com/office/officeart/2005/8/layout/orgChart1"/>
    <dgm:cxn modelId="{42E0772E-9CE4-44DE-8D51-1F105BB2CEB5}" type="presParOf" srcId="{F490D653-E25B-47FC-B0D4-1C4BD64B85E1}" destId="{5CFF586A-0D57-4399-A106-390BC42D59CE}" srcOrd="2" destOrd="0" presId="urn:microsoft.com/office/officeart/2005/8/layout/orgChart1"/>
    <dgm:cxn modelId="{1651D621-C45A-4904-BB5E-76983647E619}" type="presParOf" srcId="{F4DFAAB0-B705-4A9C-BF7C-2EEE94042BC9}" destId="{CC257517-464E-4E4D-BF78-74AE9076C08B}" srcOrd="8" destOrd="0" presId="urn:microsoft.com/office/officeart/2005/8/layout/orgChart1"/>
    <dgm:cxn modelId="{3FB7A441-1C8C-404C-99B4-CE51845A8F65}" type="presParOf" srcId="{F4DFAAB0-B705-4A9C-BF7C-2EEE94042BC9}" destId="{7C7E6402-854B-4CBD-9A96-F3BFF6F7E5C3}" srcOrd="9" destOrd="0" presId="urn:microsoft.com/office/officeart/2005/8/layout/orgChart1"/>
    <dgm:cxn modelId="{6520BF61-B25B-4330-9839-4CD13A9BCF97}" type="presParOf" srcId="{7C7E6402-854B-4CBD-9A96-F3BFF6F7E5C3}" destId="{E0DC519E-946F-4AAC-A83C-E033A027C678}" srcOrd="0" destOrd="0" presId="urn:microsoft.com/office/officeart/2005/8/layout/orgChart1"/>
    <dgm:cxn modelId="{362F2624-1EF4-4FC0-85A0-EE54E1F777B2}" type="presParOf" srcId="{E0DC519E-946F-4AAC-A83C-E033A027C678}" destId="{0251E68D-4897-4962-AB4E-52F1403597C9}" srcOrd="0" destOrd="0" presId="urn:microsoft.com/office/officeart/2005/8/layout/orgChart1"/>
    <dgm:cxn modelId="{4B3E5222-E52C-499F-B5E1-260955DC15D5}" type="presParOf" srcId="{E0DC519E-946F-4AAC-A83C-E033A027C678}" destId="{5DAAA238-8CEF-4E15-976B-3EAB8D73E155}" srcOrd="1" destOrd="0" presId="urn:microsoft.com/office/officeart/2005/8/layout/orgChart1"/>
    <dgm:cxn modelId="{AD1CC738-90E1-4FEF-B757-53FA81111CBF}" type="presParOf" srcId="{7C7E6402-854B-4CBD-9A96-F3BFF6F7E5C3}" destId="{29C25C94-EE2E-4960-AD0E-D29D80478EC7}" srcOrd="1" destOrd="0" presId="urn:microsoft.com/office/officeart/2005/8/layout/orgChart1"/>
    <dgm:cxn modelId="{CDBB780F-DB6B-41C7-99EC-400F0CE11ABC}" type="presParOf" srcId="{7C7E6402-854B-4CBD-9A96-F3BFF6F7E5C3}" destId="{F4D8FAE8-1FB8-4064-9C3E-E868751C1E49}" srcOrd="2" destOrd="0" presId="urn:microsoft.com/office/officeart/2005/8/layout/orgChart1"/>
    <dgm:cxn modelId="{E4669138-0F9E-4C7D-8F16-E3E7C8CBB322}" type="presParOf" srcId="{D353C5D9-6EAB-45B0-95EE-C3E4C2F9DF52}" destId="{CB2510F2-54A9-44BC-969D-4E41F99AFFEB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BE0231-02F8-4BDC-BD09-C11FE164E1FC}" type="doc">
      <dgm:prSet loTypeId="urn:microsoft.com/office/officeart/2005/8/layout/orgChart1" loCatId="hierarchy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311275E-2561-4E85-8050-851AC763F1A8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Gerente</a:t>
          </a:r>
          <a:endParaRPr lang="es-ES" sz="1200" dirty="0">
            <a:latin typeface="Calibri" pitchFamily="34" charset="0"/>
          </a:endParaRPr>
        </a:p>
      </dgm:t>
    </dgm:pt>
    <dgm:pt modelId="{7C45A6BE-7989-4021-8FCF-9444BB87C990}" type="par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DF672D31-4B22-4CE8-BC24-06717CAB6146}" type="sib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14F0082-FC52-4E22-84B2-030BD46C45E6}" type="asst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Comité de calidad</a:t>
          </a:r>
        </a:p>
      </dgm:t>
    </dgm:pt>
    <dgm:pt modelId="{1DFB78B8-09F8-4785-9469-787EBF6A1DA5}" type="parTrans" cxnId="{2F5F6704-9F96-4675-8B57-731B5D5FDE6D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35DAC0CE-CD1B-45E5-BB61-5DE182129B71}" type="sibTrans" cxnId="{2F5F6704-9F96-4675-8B57-731B5D5FDE6D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81A6C87-2BF9-46F7-9095-E3E559CE1F92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Administración</a:t>
          </a:r>
          <a:endParaRPr lang="es-ES" sz="1200" dirty="0">
            <a:latin typeface="Calibri" pitchFamily="34" charset="0"/>
          </a:endParaRPr>
        </a:p>
      </dgm:t>
    </dgm:pt>
    <dgm:pt modelId="{66E56E43-6CC2-4AF4-86E1-68E8221C122C}" type="parTrans" cxnId="{20992C54-B6EE-4008-B0F0-E55C8B1DE31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Calibri" pitchFamily="34" charset="0"/>
          </a:endParaRPr>
        </a:p>
      </dgm:t>
    </dgm:pt>
    <dgm:pt modelId="{794888CB-9197-4DFC-9C05-6AA0EF453E58}" type="sibTrans" cxnId="{20992C54-B6EE-4008-B0F0-E55C8B1DE3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F215C5A-82B6-4AF8-8558-982D286FADFB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Logística</a:t>
          </a:r>
          <a:endParaRPr lang="es-ES" sz="1200" dirty="0">
            <a:latin typeface="Calibri" pitchFamily="34" charset="0"/>
          </a:endParaRPr>
        </a:p>
      </dgm:t>
    </dgm:pt>
    <dgm:pt modelId="{45CD6A6E-E3D4-4402-99BD-268B2E377533}" type="parTrans" cxnId="{C1005A28-DD35-4F50-8867-C5A71266D1B8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626EC789-C548-4785-8DA5-1318B1157AE3}" type="sibTrans" cxnId="{C1005A28-DD35-4F50-8867-C5A71266D1B8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0CF284C7-0C11-4B49-88EB-0436F6903296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Técnico</a:t>
          </a:r>
        </a:p>
      </dgm:t>
    </dgm:pt>
    <dgm:pt modelId="{9B218BA6-8E11-4ED3-9F73-E1DF316AB3B9}" type="parTrans" cxnId="{AC5EDE2F-E57C-4C31-9B53-F606A6FB78D2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BABF59DE-7A1A-4B34-9CAE-1215A1661AB8}" type="sibTrans" cxnId="{AC5EDE2F-E57C-4C31-9B53-F606A6FB78D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77B42AD6-E5AA-4424-8292-2084E7E21986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Calidad</a:t>
          </a:r>
          <a:endParaRPr lang="es-ES" sz="1200" dirty="0">
            <a:latin typeface="Calibri" pitchFamily="34" charset="0"/>
          </a:endParaRPr>
        </a:p>
      </dgm:t>
    </dgm:pt>
    <dgm:pt modelId="{93DB423A-68BB-45C8-A40C-B59A393DE65C}" type="parTrans" cxnId="{C9C266F8-43D1-41BE-ACF0-04E2355EBB59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59BA9251-CDBB-4DDD-9B17-297A06250BC0}" type="sibTrans" cxnId="{C9C266F8-43D1-41BE-ACF0-04E2355EBB59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CD1298B7-255B-4306-A89C-8C103B9F2C7F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Mecanización</a:t>
          </a:r>
        </a:p>
        <a:p>
          <a:r>
            <a:rPr lang="es-ES" sz="1200" dirty="0" smtClean="0">
              <a:latin typeface="Calibri" pitchFamily="34" charset="0"/>
            </a:rPr>
            <a:t>Servicio Técnico</a:t>
          </a:r>
        </a:p>
      </dgm:t>
    </dgm:pt>
    <dgm:pt modelId="{67AE98D0-B851-4626-B783-6591606CC731}" type="parTrans" cxnId="{9454E77A-2BEE-4973-8639-B17882B95902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EDEDC9D3-5C1A-41A8-97C7-4DC133784849}" type="sibTrans" cxnId="{9454E77A-2BEE-4973-8639-B17882B9590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4655E31A-2C73-47FF-82EC-15BD48752C11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Consumibles</a:t>
          </a:r>
          <a:endParaRPr lang="es-ES" sz="1200" dirty="0">
            <a:latin typeface="Calibri" pitchFamily="34" charset="0"/>
          </a:endParaRPr>
        </a:p>
      </dgm:t>
    </dgm:pt>
    <dgm:pt modelId="{ED25E3BF-5C5F-4D0F-8CDA-E0879C05ECF3}" type="parTrans" cxnId="{3D1FFA72-6E55-4BA9-9983-12B38A41F343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8B46FA9A-4FA1-4A45-A92F-F783554A8161}" type="sibTrans" cxnId="{3D1FFA72-6E55-4BA9-9983-12B38A41F343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7ACEC95-8EEE-4EEE-8E42-BC820B7292F5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Atención al Cliente</a:t>
          </a:r>
          <a:endParaRPr lang="es-ES" sz="1200" dirty="0">
            <a:latin typeface="Calibri" pitchFamily="34" charset="0"/>
          </a:endParaRPr>
        </a:p>
      </dgm:t>
    </dgm:pt>
    <dgm:pt modelId="{B1380F20-8D59-4AE4-9DBE-2B71B9F74D5B}" type="parTrans" cxnId="{4DC7CE60-1673-4773-B2C5-EF5C31164C16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29DDA6DE-FFD0-4D46-A363-3DC94DAA4880}" type="sibTrans" cxnId="{4DC7CE60-1673-4773-B2C5-EF5C31164C16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E8D3A624-3E7B-4861-8DAB-7C6D63A6245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Facturación</a:t>
          </a:r>
          <a:endParaRPr lang="es-ES" sz="1200" dirty="0">
            <a:latin typeface="Calibri" pitchFamily="34" charset="0"/>
          </a:endParaRPr>
        </a:p>
      </dgm:t>
    </dgm:pt>
    <dgm:pt modelId="{CF4175E4-A55E-4A14-9E31-BC5A92634DFD}" type="parTrans" cxnId="{3F41A12D-BD89-4625-BA7A-530C07D311F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1A63928A-8D1F-45E8-9398-6AC42C9FE3D2}" type="sibTrans" cxnId="{3F41A12D-BD89-4625-BA7A-530C07D311F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1DB4C8F-1EDF-4D09-9337-AA447D40A6C4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Logística</a:t>
          </a:r>
          <a:endParaRPr lang="es-ES" sz="1200" dirty="0">
            <a:latin typeface="Calibri" pitchFamily="34" charset="0"/>
          </a:endParaRPr>
        </a:p>
      </dgm:t>
    </dgm:pt>
    <dgm:pt modelId="{27118AEE-2C79-4BF2-B71B-E5C685ED96AD}" type="parTrans" cxnId="{269EA6A1-5C43-434E-80D3-18604AB69425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80541E6C-82FF-4C8F-8953-BDBE6B2C2168}" type="sibTrans" cxnId="{269EA6A1-5C43-434E-80D3-18604AB6942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EE59007-38AD-4D45-8D3B-B330F96735D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Responsable Servicio Técnico</a:t>
          </a:r>
          <a:endParaRPr lang="es-ES" sz="1200" dirty="0">
            <a:latin typeface="Calibri" pitchFamily="34" charset="0"/>
          </a:endParaRPr>
        </a:p>
      </dgm:t>
    </dgm:pt>
    <dgm:pt modelId="{4F658492-5769-44E3-90F1-FBDBD69777B5}" type="parTrans" cxnId="{A4D09209-2E68-4001-859C-33968147692F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C914407F-EA20-42D8-AC7B-0828E0926AF2}" type="sibTrans" cxnId="{A4D09209-2E68-4001-859C-33968147692F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3103C15-280E-4B64-96A8-65E6FD2D65EC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Técnicos</a:t>
          </a:r>
          <a:endParaRPr lang="es-ES" sz="1200" dirty="0">
            <a:latin typeface="Calibri" pitchFamily="34" charset="0"/>
          </a:endParaRPr>
        </a:p>
      </dgm:t>
    </dgm:pt>
    <dgm:pt modelId="{9BD997DF-BDFF-4619-8055-4832E7546C65}" type="parTrans" cxnId="{5200B690-0FFF-465B-87B4-2100DBE61165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B39DB70E-BAB7-488A-A346-FE266F4765DF}" type="sibTrans" cxnId="{5200B690-0FFF-465B-87B4-2100DBE6116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366D540-A1CA-4183-ABB2-571038BE6CCB}" type="pres">
      <dgm:prSet presAssocID="{34BE0231-02F8-4BDC-BD09-C11FE164E1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7625915-FDDE-4F2A-A653-3DAAC61CFCEB}" type="pres">
      <dgm:prSet presAssocID="{5311275E-2561-4E85-8050-851AC763F1A8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99D15F69-FD6F-4FF4-9F55-338BA0334042}" type="pres">
      <dgm:prSet presAssocID="{5311275E-2561-4E85-8050-851AC763F1A8}" presName="rootComposite1" presStyleCnt="0"/>
      <dgm:spPr/>
      <dgm:t>
        <a:bodyPr/>
        <a:lstStyle/>
        <a:p>
          <a:endParaRPr lang="es-ES"/>
        </a:p>
      </dgm:t>
    </dgm:pt>
    <dgm:pt modelId="{D071C1FF-7015-4F96-BE28-B1730880E998}" type="pres">
      <dgm:prSet presAssocID="{5311275E-2561-4E85-8050-851AC763F1A8}" presName="rootText1" presStyleLbl="node0" presStyleIdx="0" presStyleCnt="1" custScaleX="139472" custScaleY="11221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B37A32D-5275-4981-A6C9-333F43FAA7F1}" type="pres">
      <dgm:prSet presAssocID="{5311275E-2561-4E85-8050-851AC763F1A8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0E0A677-69CA-41B8-82D7-D27905BF6B6E}" type="pres">
      <dgm:prSet presAssocID="{5311275E-2561-4E85-8050-851AC763F1A8}" presName="hierChild2" presStyleCnt="0"/>
      <dgm:spPr/>
      <dgm:t>
        <a:bodyPr/>
        <a:lstStyle/>
        <a:p>
          <a:endParaRPr lang="es-ES"/>
        </a:p>
      </dgm:t>
    </dgm:pt>
    <dgm:pt modelId="{7DE517CF-8D04-47A8-A9D3-C4E5852EFDD0}" type="pres">
      <dgm:prSet presAssocID="{66E56E43-6CC2-4AF4-86E1-68E8221C122C}" presName="Name37" presStyleLbl="parChTrans1D2" presStyleIdx="0" presStyleCnt="4"/>
      <dgm:spPr/>
      <dgm:t>
        <a:bodyPr/>
        <a:lstStyle/>
        <a:p>
          <a:endParaRPr lang="es-ES"/>
        </a:p>
      </dgm:t>
    </dgm:pt>
    <dgm:pt modelId="{41EF259E-AB84-4EB5-BBB0-A5E0E3C75DFD}" type="pres">
      <dgm:prSet presAssocID="{881A6C87-2BF9-46F7-9095-E3E559CE1F92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23275A71-7BA9-4F32-87A7-EAC543A5B7D0}" type="pres">
      <dgm:prSet presAssocID="{881A6C87-2BF9-46F7-9095-E3E559CE1F92}" presName="rootComposite" presStyleCnt="0"/>
      <dgm:spPr/>
      <dgm:t>
        <a:bodyPr/>
        <a:lstStyle/>
        <a:p>
          <a:endParaRPr lang="es-ES"/>
        </a:p>
      </dgm:t>
    </dgm:pt>
    <dgm:pt modelId="{F12B0E6A-1670-4482-A5BA-561764081BA4}" type="pres">
      <dgm:prSet presAssocID="{881A6C87-2BF9-46F7-9095-E3E559CE1F92}" presName="rootText" presStyleLbl="node2" presStyleIdx="0" presStyleCnt="3" custScaleX="168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B0B7BD-5706-44C5-8DCE-A7604B431155}" type="pres">
      <dgm:prSet presAssocID="{881A6C87-2BF9-46F7-9095-E3E559CE1F92}" presName="rootConnector" presStyleLbl="node2" presStyleIdx="0" presStyleCnt="3"/>
      <dgm:spPr/>
      <dgm:t>
        <a:bodyPr/>
        <a:lstStyle/>
        <a:p>
          <a:endParaRPr lang="es-ES"/>
        </a:p>
      </dgm:t>
    </dgm:pt>
    <dgm:pt modelId="{7E7AF96E-CD35-4D6C-BAB9-655C49480833}" type="pres">
      <dgm:prSet presAssocID="{881A6C87-2BF9-46F7-9095-E3E559CE1F92}" presName="hierChild4" presStyleCnt="0"/>
      <dgm:spPr/>
      <dgm:t>
        <a:bodyPr/>
        <a:lstStyle/>
        <a:p>
          <a:endParaRPr lang="es-ES"/>
        </a:p>
      </dgm:t>
    </dgm:pt>
    <dgm:pt modelId="{7ADF40C3-EFCB-4679-AEA5-B3261699B315}" type="pres">
      <dgm:prSet presAssocID="{67AE98D0-B851-4626-B783-6591606CC731}" presName="Name35" presStyleLbl="parChTrans1D3" presStyleIdx="0" presStyleCnt="7"/>
      <dgm:spPr/>
      <dgm:t>
        <a:bodyPr/>
        <a:lstStyle/>
        <a:p>
          <a:endParaRPr lang="es-ES"/>
        </a:p>
      </dgm:t>
    </dgm:pt>
    <dgm:pt modelId="{BAF4112B-A782-449F-97D9-F1C52F62270F}" type="pres">
      <dgm:prSet presAssocID="{CD1298B7-255B-4306-A89C-8C103B9F2C7F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B6A6DC1A-A455-4D21-9967-DB007FA1ACB7}" type="pres">
      <dgm:prSet presAssocID="{CD1298B7-255B-4306-A89C-8C103B9F2C7F}" presName="rootComposite" presStyleCnt="0"/>
      <dgm:spPr/>
      <dgm:t>
        <a:bodyPr/>
        <a:lstStyle/>
        <a:p>
          <a:endParaRPr lang="es-ES"/>
        </a:p>
      </dgm:t>
    </dgm:pt>
    <dgm:pt modelId="{B97001E9-374D-4136-A32B-55B65785D2EF}" type="pres">
      <dgm:prSet presAssocID="{CD1298B7-255B-4306-A89C-8C103B9F2C7F}" presName="rootText" presStyleLbl="node3" presStyleIdx="0" presStyleCnt="7" custScaleX="129639" custScaleY="1504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CA6ECC8-A86B-421A-B5D8-88F659C3BDAA}" type="pres">
      <dgm:prSet presAssocID="{CD1298B7-255B-4306-A89C-8C103B9F2C7F}" presName="rootConnector" presStyleLbl="node3" presStyleIdx="0" presStyleCnt="7"/>
      <dgm:spPr/>
      <dgm:t>
        <a:bodyPr/>
        <a:lstStyle/>
        <a:p>
          <a:endParaRPr lang="es-ES"/>
        </a:p>
      </dgm:t>
    </dgm:pt>
    <dgm:pt modelId="{69F312AE-FDD0-47EF-BFC6-FB56FBB268DD}" type="pres">
      <dgm:prSet presAssocID="{CD1298B7-255B-4306-A89C-8C103B9F2C7F}" presName="hierChild4" presStyleCnt="0"/>
      <dgm:spPr/>
      <dgm:t>
        <a:bodyPr/>
        <a:lstStyle/>
        <a:p>
          <a:endParaRPr lang="es-ES"/>
        </a:p>
      </dgm:t>
    </dgm:pt>
    <dgm:pt modelId="{7CD02E31-1440-4739-9A7B-37780FE3A132}" type="pres">
      <dgm:prSet presAssocID="{CD1298B7-255B-4306-A89C-8C103B9F2C7F}" presName="hierChild5" presStyleCnt="0"/>
      <dgm:spPr/>
      <dgm:t>
        <a:bodyPr/>
        <a:lstStyle/>
        <a:p>
          <a:endParaRPr lang="es-ES"/>
        </a:p>
      </dgm:t>
    </dgm:pt>
    <dgm:pt modelId="{D0F7DAC5-8E3C-45CD-8DF4-4004BA917D11}" type="pres">
      <dgm:prSet presAssocID="{ED25E3BF-5C5F-4D0F-8CDA-E0879C05ECF3}" presName="Name35" presStyleLbl="parChTrans1D3" presStyleIdx="1" presStyleCnt="7"/>
      <dgm:spPr/>
      <dgm:t>
        <a:bodyPr/>
        <a:lstStyle/>
        <a:p>
          <a:endParaRPr lang="es-ES"/>
        </a:p>
      </dgm:t>
    </dgm:pt>
    <dgm:pt modelId="{ADD762A7-2138-490B-B315-A00CCB28272C}" type="pres">
      <dgm:prSet presAssocID="{4655E31A-2C73-47FF-82EC-15BD48752C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F27F927A-14E7-4511-A52C-1E398F3E3D67}" type="pres">
      <dgm:prSet presAssocID="{4655E31A-2C73-47FF-82EC-15BD48752C11}" presName="rootComposite" presStyleCnt="0"/>
      <dgm:spPr/>
      <dgm:t>
        <a:bodyPr/>
        <a:lstStyle/>
        <a:p>
          <a:endParaRPr lang="es-ES"/>
        </a:p>
      </dgm:t>
    </dgm:pt>
    <dgm:pt modelId="{0210E57D-B5D5-4FCD-8A69-17A72EF4BB6B}" type="pres">
      <dgm:prSet presAssocID="{4655E31A-2C73-47FF-82EC-15BD48752C11}" presName="rootText" presStyleLbl="node3" presStyleIdx="1" presStyleCnt="7" custScaleX="116268" custScaleY="12126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3CF43EC-59E6-45B8-8729-DDBFDC068EAD}" type="pres">
      <dgm:prSet presAssocID="{4655E31A-2C73-47FF-82EC-15BD48752C11}" presName="rootConnector" presStyleLbl="node3" presStyleIdx="1" presStyleCnt="7"/>
      <dgm:spPr/>
      <dgm:t>
        <a:bodyPr/>
        <a:lstStyle/>
        <a:p>
          <a:endParaRPr lang="es-ES"/>
        </a:p>
      </dgm:t>
    </dgm:pt>
    <dgm:pt modelId="{FCE63C67-2B6A-4D77-802E-AA62296A838F}" type="pres">
      <dgm:prSet presAssocID="{4655E31A-2C73-47FF-82EC-15BD48752C11}" presName="hierChild4" presStyleCnt="0"/>
      <dgm:spPr/>
      <dgm:t>
        <a:bodyPr/>
        <a:lstStyle/>
        <a:p>
          <a:endParaRPr lang="es-ES"/>
        </a:p>
      </dgm:t>
    </dgm:pt>
    <dgm:pt modelId="{895036F6-52AA-42E1-8CF4-838192273137}" type="pres">
      <dgm:prSet presAssocID="{4655E31A-2C73-47FF-82EC-15BD48752C11}" presName="hierChild5" presStyleCnt="0"/>
      <dgm:spPr/>
      <dgm:t>
        <a:bodyPr/>
        <a:lstStyle/>
        <a:p>
          <a:endParaRPr lang="es-ES"/>
        </a:p>
      </dgm:t>
    </dgm:pt>
    <dgm:pt modelId="{EB450E77-E46F-40FD-B4F5-659E2A35EDA7}" type="pres">
      <dgm:prSet presAssocID="{B1380F20-8D59-4AE4-9DBE-2B71B9F74D5B}" presName="Name35" presStyleLbl="parChTrans1D3" presStyleIdx="2" presStyleCnt="7"/>
      <dgm:spPr/>
      <dgm:t>
        <a:bodyPr/>
        <a:lstStyle/>
        <a:p>
          <a:endParaRPr lang="es-ES"/>
        </a:p>
      </dgm:t>
    </dgm:pt>
    <dgm:pt modelId="{87FDF4DF-98C6-42D5-B29F-C8E7AEDEEADC}" type="pres">
      <dgm:prSet presAssocID="{37ACEC95-8EEE-4EEE-8E42-BC820B7292F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BE3DA29-E791-42E8-8A19-E4D235BBDD71}" type="pres">
      <dgm:prSet presAssocID="{37ACEC95-8EEE-4EEE-8E42-BC820B7292F5}" presName="rootComposite" presStyleCnt="0"/>
      <dgm:spPr/>
      <dgm:t>
        <a:bodyPr/>
        <a:lstStyle/>
        <a:p>
          <a:endParaRPr lang="es-ES"/>
        </a:p>
      </dgm:t>
    </dgm:pt>
    <dgm:pt modelId="{0E5800DC-327A-4D6B-8804-A3F30633BEC2}" type="pres">
      <dgm:prSet presAssocID="{37ACEC95-8EEE-4EEE-8E42-BC820B7292F5}" presName="rootText" presStyleLbl="node3" presStyleIdx="2" presStyleCnt="7" custScaleX="123083" custScaleY="1108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C80FBA-D066-4C1A-B5F8-3D6AAE595902}" type="pres">
      <dgm:prSet presAssocID="{37ACEC95-8EEE-4EEE-8E42-BC820B7292F5}" presName="rootConnector" presStyleLbl="node3" presStyleIdx="2" presStyleCnt="7"/>
      <dgm:spPr/>
      <dgm:t>
        <a:bodyPr/>
        <a:lstStyle/>
        <a:p>
          <a:endParaRPr lang="es-ES"/>
        </a:p>
      </dgm:t>
    </dgm:pt>
    <dgm:pt modelId="{89FD2AAC-802A-4221-AA39-8048B4BD55E4}" type="pres">
      <dgm:prSet presAssocID="{37ACEC95-8EEE-4EEE-8E42-BC820B7292F5}" presName="hierChild4" presStyleCnt="0"/>
      <dgm:spPr/>
      <dgm:t>
        <a:bodyPr/>
        <a:lstStyle/>
        <a:p>
          <a:endParaRPr lang="es-ES"/>
        </a:p>
      </dgm:t>
    </dgm:pt>
    <dgm:pt modelId="{2E713037-678C-4C09-9BB1-3C2D2329A6F0}" type="pres">
      <dgm:prSet presAssocID="{37ACEC95-8EEE-4EEE-8E42-BC820B7292F5}" presName="hierChild5" presStyleCnt="0"/>
      <dgm:spPr/>
      <dgm:t>
        <a:bodyPr/>
        <a:lstStyle/>
        <a:p>
          <a:endParaRPr lang="es-ES"/>
        </a:p>
      </dgm:t>
    </dgm:pt>
    <dgm:pt modelId="{A03FE0C8-30B6-4D73-AC5C-C54234C4FE11}" type="pres">
      <dgm:prSet presAssocID="{CF4175E4-A55E-4A14-9E31-BC5A92634DFD}" presName="Name35" presStyleLbl="parChTrans1D3" presStyleIdx="3" presStyleCnt="7"/>
      <dgm:spPr/>
      <dgm:t>
        <a:bodyPr/>
        <a:lstStyle/>
        <a:p>
          <a:endParaRPr lang="es-ES"/>
        </a:p>
      </dgm:t>
    </dgm:pt>
    <dgm:pt modelId="{BC14FAF6-8680-4E71-B24B-064DFB809CE2}" type="pres">
      <dgm:prSet presAssocID="{E8D3A624-3E7B-4861-8DAB-7C6D63A6245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85C7766D-04E3-4135-ABFC-3A6D8A5DF225}" type="pres">
      <dgm:prSet presAssocID="{E8D3A624-3E7B-4861-8DAB-7C6D63A62453}" presName="rootComposite" presStyleCnt="0"/>
      <dgm:spPr/>
      <dgm:t>
        <a:bodyPr/>
        <a:lstStyle/>
        <a:p>
          <a:endParaRPr lang="es-ES"/>
        </a:p>
      </dgm:t>
    </dgm:pt>
    <dgm:pt modelId="{AB883064-FC93-43CF-ADC0-D45DE3B16605}" type="pres">
      <dgm:prSet presAssocID="{E8D3A624-3E7B-4861-8DAB-7C6D63A62453}" presName="rootText" presStyleLbl="node3" presStyleIdx="3" presStyleCnt="7" custScaleX="124411" custScaleY="10858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87C92F-C94A-4BD1-A4A4-A709E3F44933}" type="pres">
      <dgm:prSet presAssocID="{E8D3A624-3E7B-4861-8DAB-7C6D63A62453}" presName="rootConnector" presStyleLbl="node3" presStyleIdx="3" presStyleCnt="7"/>
      <dgm:spPr/>
      <dgm:t>
        <a:bodyPr/>
        <a:lstStyle/>
        <a:p>
          <a:endParaRPr lang="es-ES"/>
        </a:p>
      </dgm:t>
    </dgm:pt>
    <dgm:pt modelId="{88C11BCF-AD01-4758-8D5C-5D1A958D948B}" type="pres">
      <dgm:prSet presAssocID="{E8D3A624-3E7B-4861-8DAB-7C6D63A62453}" presName="hierChild4" presStyleCnt="0"/>
      <dgm:spPr/>
      <dgm:t>
        <a:bodyPr/>
        <a:lstStyle/>
        <a:p>
          <a:endParaRPr lang="es-ES"/>
        </a:p>
      </dgm:t>
    </dgm:pt>
    <dgm:pt modelId="{7B634259-E86A-4941-8962-6EA0C377F618}" type="pres">
      <dgm:prSet presAssocID="{E8D3A624-3E7B-4861-8DAB-7C6D63A62453}" presName="hierChild5" presStyleCnt="0"/>
      <dgm:spPr/>
      <dgm:t>
        <a:bodyPr/>
        <a:lstStyle/>
        <a:p>
          <a:endParaRPr lang="es-ES"/>
        </a:p>
      </dgm:t>
    </dgm:pt>
    <dgm:pt modelId="{7C383469-AF2F-4047-9B00-9A9BC8DEA68E}" type="pres">
      <dgm:prSet presAssocID="{881A6C87-2BF9-46F7-9095-E3E559CE1F92}" presName="hierChild5" presStyleCnt="0"/>
      <dgm:spPr/>
      <dgm:t>
        <a:bodyPr/>
        <a:lstStyle/>
        <a:p>
          <a:endParaRPr lang="es-ES"/>
        </a:p>
      </dgm:t>
    </dgm:pt>
    <dgm:pt modelId="{10BF4ADC-49D9-44D6-BB0D-988A34D950E9}" type="pres">
      <dgm:prSet presAssocID="{45CD6A6E-E3D4-4402-99BD-268B2E377533}" presName="Name37" presStyleLbl="parChTrans1D2" presStyleIdx="1" presStyleCnt="4"/>
      <dgm:spPr/>
      <dgm:t>
        <a:bodyPr/>
        <a:lstStyle/>
        <a:p>
          <a:endParaRPr lang="es-ES"/>
        </a:p>
      </dgm:t>
    </dgm:pt>
    <dgm:pt modelId="{1F60B37F-AB7F-4BE2-BB19-AB3A152E9EC0}" type="pres">
      <dgm:prSet presAssocID="{5F215C5A-82B6-4AF8-8558-982D286FADFB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92F70B27-75A5-415A-BE59-99A6D133A217}" type="pres">
      <dgm:prSet presAssocID="{5F215C5A-82B6-4AF8-8558-982D286FADFB}" presName="rootComposite" presStyleCnt="0"/>
      <dgm:spPr/>
      <dgm:t>
        <a:bodyPr/>
        <a:lstStyle/>
        <a:p>
          <a:endParaRPr lang="es-ES"/>
        </a:p>
      </dgm:t>
    </dgm:pt>
    <dgm:pt modelId="{5E226BB8-283B-4BD0-9110-995E7431FBB0}" type="pres">
      <dgm:prSet presAssocID="{5F215C5A-82B6-4AF8-8558-982D286FADFB}" presName="rootText" presStyleLbl="node2" presStyleIdx="1" presStyleCnt="3" custScaleX="136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2FBE5E-9BD7-42DE-A791-4A05B9D0CD38}" type="pres">
      <dgm:prSet presAssocID="{5F215C5A-82B6-4AF8-8558-982D286FADFB}" presName="rootConnector" presStyleLbl="node2" presStyleIdx="1" presStyleCnt="3"/>
      <dgm:spPr/>
      <dgm:t>
        <a:bodyPr/>
        <a:lstStyle/>
        <a:p>
          <a:endParaRPr lang="es-ES"/>
        </a:p>
      </dgm:t>
    </dgm:pt>
    <dgm:pt modelId="{D95E2FB6-5613-4BC5-85E0-C3359F3EAE71}" type="pres">
      <dgm:prSet presAssocID="{5F215C5A-82B6-4AF8-8558-982D286FADFB}" presName="hierChild4" presStyleCnt="0"/>
      <dgm:spPr/>
      <dgm:t>
        <a:bodyPr/>
        <a:lstStyle/>
        <a:p>
          <a:endParaRPr lang="es-ES"/>
        </a:p>
      </dgm:t>
    </dgm:pt>
    <dgm:pt modelId="{F7003387-D05F-45ED-86A1-3E07DEBC792C}" type="pres">
      <dgm:prSet presAssocID="{27118AEE-2C79-4BF2-B71B-E5C685ED96AD}" presName="Name35" presStyleLbl="parChTrans1D3" presStyleIdx="4" presStyleCnt="7"/>
      <dgm:spPr/>
      <dgm:t>
        <a:bodyPr/>
        <a:lstStyle/>
        <a:p>
          <a:endParaRPr lang="es-ES"/>
        </a:p>
      </dgm:t>
    </dgm:pt>
    <dgm:pt modelId="{A562AEDB-686A-43BA-A810-32B2CA7570C5}" type="pres">
      <dgm:prSet presAssocID="{31DB4C8F-1EDF-4D09-9337-AA447D40A6C4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52C263-085F-4920-B4EB-DE72EC21B599}" type="pres">
      <dgm:prSet presAssocID="{31DB4C8F-1EDF-4D09-9337-AA447D40A6C4}" presName="rootComposite" presStyleCnt="0"/>
      <dgm:spPr/>
      <dgm:t>
        <a:bodyPr/>
        <a:lstStyle/>
        <a:p>
          <a:endParaRPr lang="es-ES"/>
        </a:p>
      </dgm:t>
    </dgm:pt>
    <dgm:pt modelId="{0E7A47CF-02EE-456C-BEA1-ABB59F012FBB}" type="pres">
      <dgm:prSet presAssocID="{31DB4C8F-1EDF-4D09-9337-AA447D40A6C4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BC82D7A-690F-48C0-B8F4-790166A72117}" type="pres">
      <dgm:prSet presAssocID="{31DB4C8F-1EDF-4D09-9337-AA447D40A6C4}" presName="rootConnector" presStyleLbl="node3" presStyleIdx="4" presStyleCnt="7"/>
      <dgm:spPr/>
      <dgm:t>
        <a:bodyPr/>
        <a:lstStyle/>
        <a:p>
          <a:endParaRPr lang="es-ES"/>
        </a:p>
      </dgm:t>
    </dgm:pt>
    <dgm:pt modelId="{9B7A747F-27B2-4E90-B910-C74E0150A611}" type="pres">
      <dgm:prSet presAssocID="{31DB4C8F-1EDF-4D09-9337-AA447D40A6C4}" presName="hierChild4" presStyleCnt="0"/>
      <dgm:spPr/>
      <dgm:t>
        <a:bodyPr/>
        <a:lstStyle/>
        <a:p>
          <a:endParaRPr lang="es-ES"/>
        </a:p>
      </dgm:t>
    </dgm:pt>
    <dgm:pt modelId="{52EC2669-9929-46DD-B481-079B566DC352}" type="pres">
      <dgm:prSet presAssocID="{31DB4C8F-1EDF-4D09-9337-AA447D40A6C4}" presName="hierChild5" presStyleCnt="0"/>
      <dgm:spPr/>
      <dgm:t>
        <a:bodyPr/>
        <a:lstStyle/>
        <a:p>
          <a:endParaRPr lang="es-ES"/>
        </a:p>
      </dgm:t>
    </dgm:pt>
    <dgm:pt modelId="{C7BBE179-F217-42D5-B56E-8EDB2EFE2600}" type="pres">
      <dgm:prSet presAssocID="{5F215C5A-82B6-4AF8-8558-982D286FADFB}" presName="hierChild5" presStyleCnt="0"/>
      <dgm:spPr/>
      <dgm:t>
        <a:bodyPr/>
        <a:lstStyle/>
        <a:p>
          <a:endParaRPr lang="es-ES"/>
        </a:p>
      </dgm:t>
    </dgm:pt>
    <dgm:pt modelId="{118ADE2A-F50F-4824-A3FB-0C6DD1925A91}" type="pres">
      <dgm:prSet presAssocID="{9B218BA6-8E11-4ED3-9F73-E1DF316AB3B9}" presName="Name37" presStyleLbl="parChTrans1D2" presStyleIdx="2" presStyleCnt="4"/>
      <dgm:spPr/>
      <dgm:t>
        <a:bodyPr/>
        <a:lstStyle/>
        <a:p>
          <a:endParaRPr lang="es-ES"/>
        </a:p>
      </dgm:t>
    </dgm:pt>
    <dgm:pt modelId="{5CE03D78-3F2F-499B-92D9-29EF8E530AF9}" type="pres">
      <dgm:prSet presAssocID="{0CF284C7-0C11-4B49-88EB-0436F690329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CEBB2F8C-4B7C-4774-BE91-F45C906CAC56}" type="pres">
      <dgm:prSet presAssocID="{0CF284C7-0C11-4B49-88EB-0436F6903296}" presName="rootComposite" presStyleCnt="0"/>
      <dgm:spPr/>
      <dgm:t>
        <a:bodyPr/>
        <a:lstStyle/>
        <a:p>
          <a:endParaRPr lang="es-ES"/>
        </a:p>
      </dgm:t>
    </dgm:pt>
    <dgm:pt modelId="{D20DEEF6-B5C8-4505-BB1E-EEBBB21C0DD8}" type="pres">
      <dgm:prSet presAssocID="{0CF284C7-0C11-4B49-88EB-0436F6903296}" presName="rootText" presStyleLbl="node2" presStyleIdx="2" presStyleCnt="3" custScaleX="131267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149DCF2-B25E-4833-82CB-7EDED0C07647}" type="pres">
      <dgm:prSet presAssocID="{0CF284C7-0C11-4B49-88EB-0436F6903296}" presName="rootConnector" presStyleLbl="node2" presStyleIdx="2" presStyleCnt="3"/>
      <dgm:spPr/>
      <dgm:t>
        <a:bodyPr/>
        <a:lstStyle/>
        <a:p>
          <a:endParaRPr lang="es-ES"/>
        </a:p>
      </dgm:t>
    </dgm:pt>
    <dgm:pt modelId="{B702E5C1-9C16-41F0-A847-FDB22DCEAD61}" type="pres">
      <dgm:prSet presAssocID="{0CF284C7-0C11-4B49-88EB-0436F6903296}" presName="hierChild4" presStyleCnt="0"/>
      <dgm:spPr/>
      <dgm:t>
        <a:bodyPr/>
        <a:lstStyle/>
        <a:p>
          <a:endParaRPr lang="es-ES"/>
        </a:p>
      </dgm:t>
    </dgm:pt>
    <dgm:pt modelId="{BCFCB5AA-9162-4ABF-819E-8739DE5487CB}" type="pres">
      <dgm:prSet presAssocID="{4F658492-5769-44E3-90F1-FBDBD69777B5}" presName="Name35" presStyleLbl="parChTrans1D3" presStyleIdx="5" presStyleCnt="7"/>
      <dgm:spPr/>
      <dgm:t>
        <a:bodyPr/>
        <a:lstStyle/>
        <a:p>
          <a:endParaRPr lang="es-ES"/>
        </a:p>
      </dgm:t>
    </dgm:pt>
    <dgm:pt modelId="{C3DBB17C-E711-4D5B-BB1F-60F5FD07E542}" type="pres">
      <dgm:prSet presAssocID="{3EE59007-38AD-4D45-8D3B-B330F96735D3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0CC0DBC8-8110-4717-89B2-01A7BBAA0C61}" type="pres">
      <dgm:prSet presAssocID="{3EE59007-38AD-4D45-8D3B-B330F96735D3}" presName="rootComposite" presStyleCnt="0"/>
      <dgm:spPr/>
      <dgm:t>
        <a:bodyPr/>
        <a:lstStyle/>
        <a:p>
          <a:endParaRPr lang="es-ES"/>
        </a:p>
      </dgm:t>
    </dgm:pt>
    <dgm:pt modelId="{034BF0CE-8F8A-4E97-A33B-E69A474AFFBD}" type="pres">
      <dgm:prSet presAssocID="{3EE59007-38AD-4D45-8D3B-B330F96735D3}" presName="rootText" presStyleLbl="node3" presStyleIdx="5" presStyleCnt="7" custScaleX="130068" custScaleY="13157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AC0D17E-3A04-44B3-A141-1F15EB733614}" type="pres">
      <dgm:prSet presAssocID="{3EE59007-38AD-4D45-8D3B-B330F96735D3}" presName="rootConnector" presStyleLbl="node3" presStyleIdx="5" presStyleCnt="7"/>
      <dgm:spPr/>
      <dgm:t>
        <a:bodyPr/>
        <a:lstStyle/>
        <a:p>
          <a:endParaRPr lang="es-ES"/>
        </a:p>
      </dgm:t>
    </dgm:pt>
    <dgm:pt modelId="{164620EE-6792-4992-B8F6-8138358C72E5}" type="pres">
      <dgm:prSet presAssocID="{3EE59007-38AD-4D45-8D3B-B330F96735D3}" presName="hierChild4" presStyleCnt="0"/>
      <dgm:spPr/>
      <dgm:t>
        <a:bodyPr/>
        <a:lstStyle/>
        <a:p>
          <a:endParaRPr lang="es-ES"/>
        </a:p>
      </dgm:t>
    </dgm:pt>
    <dgm:pt modelId="{52C960C5-5B78-4903-84CB-DF6B48BBC759}" type="pres">
      <dgm:prSet presAssocID="{9BD997DF-BDFF-4619-8055-4832E7546C65}" presName="Name35" presStyleLbl="parChTrans1D4" presStyleIdx="0" presStyleCnt="1"/>
      <dgm:spPr/>
      <dgm:t>
        <a:bodyPr/>
        <a:lstStyle/>
        <a:p>
          <a:endParaRPr lang="es-ES"/>
        </a:p>
      </dgm:t>
    </dgm:pt>
    <dgm:pt modelId="{D3956555-8A6E-4D0A-9D39-2BFA736A76CA}" type="pres">
      <dgm:prSet presAssocID="{83103C15-280E-4B64-96A8-65E6FD2D65EC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ACECF2-0C28-4FCE-996A-EEC27E95344E}" type="pres">
      <dgm:prSet presAssocID="{83103C15-280E-4B64-96A8-65E6FD2D65EC}" presName="rootComposite" presStyleCnt="0"/>
      <dgm:spPr/>
      <dgm:t>
        <a:bodyPr/>
        <a:lstStyle/>
        <a:p>
          <a:endParaRPr lang="es-ES"/>
        </a:p>
      </dgm:t>
    </dgm:pt>
    <dgm:pt modelId="{66F4611A-20DC-446F-B484-27247F2CCA26}" type="pres">
      <dgm:prSet presAssocID="{83103C15-280E-4B64-96A8-65E6FD2D65EC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3E50DFE-CDDB-4A96-A9F3-EB0EF6F63538}" type="pres">
      <dgm:prSet presAssocID="{83103C15-280E-4B64-96A8-65E6FD2D65EC}" presName="rootConnector" presStyleLbl="node4" presStyleIdx="0" presStyleCnt="1"/>
      <dgm:spPr/>
      <dgm:t>
        <a:bodyPr/>
        <a:lstStyle/>
        <a:p>
          <a:endParaRPr lang="es-ES"/>
        </a:p>
      </dgm:t>
    </dgm:pt>
    <dgm:pt modelId="{0925FFF4-B773-40A1-9CF8-4E6C43EB0F5E}" type="pres">
      <dgm:prSet presAssocID="{83103C15-280E-4B64-96A8-65E6FD2D65EC}" presName="hierChild4" presStyleCnt="0"/>
      <dgm:spPr/>
      <dgm:t>
        <a:bodyPr/>
        <a:lstStyle/>
        <a:p>
          <a:endParaRPr lang="es-ES"/>
        </a:p>
      </dgm:t>
    </dgm:pt>
    <dgm:pt modelId="{6B3C81BD-7107-46B1-BCD3-A2389DB4C651}" type="pres">
      <dgm:prSet presAssocID="{83103C15-280E-4B64-96A8-65E6FD2D65EC}" presName="hierChild5" presStyleCnt="0"/>
      <dgm:spPr/>
      <dgm:t>
        <a:bodyPr/>
        <a:lstStyle/>
        <a:p>
          <a:endParaRPr lang="es-ES"/>
        </a:p>
      </dgm:t>
    </dgm:pt>
    <dgm:pt modelId="{6C276556-8979-4D29-88FF-622791891074}" type="pres">
      <dgm:prSet presAssocID="{3EE59007-38AD-4D45-8D3B-B330F96735D3}" presName="hierChild5" presStyleCnt="0"/>
      <dgm:spPr/>
      <dgm:t>
        <a:bodyPr/>
        <a:lstStyle/>
        <a:p>
          <a:endParaRPr lang="es-ES"/>
        </a:p>
      </dgm:t>
    </dgm:pt>
    <dgm:pt modelId="{7FF9420B-2BF4-43F6-8B58-CCA3DED466D5}" type="pres">
      <dgm:prSet presAssocID="{0CF284C7-0C11-4B49-88EB-0436F6903296}" presName="hierChild5" presStyleCnt="0"/>
      <dgm:spPr/>
      <dgm:t>
        <a:bodyPr/>
        <a:lstStyle/>
        <a:p>
          <a:endParaRPr lang="es-ES"/>
        </a:p>
      </dgm:t>
    </dgm:pt>
    <dgm:pt modelId="{BAF2846D-E80C-4513-954C-F393E191E91F}" type="pres">
      <dgm:prSet presAssocID="{5311275E-2561-4E85-8050-851AC763F1A8}" presName="hierChild3" presStyleCnt="0"/>
      <dgm:spPr/>
      <dgm:t>
        <a:bodyPr/>
        <a:lstStyle/>
        <a:p>
          <a:endParaRPr lang="es-ES"/>
        </a:p>
      </dgm:t>
    </dgm:pt>
    <dgm:pt modelId="{A42A56A4-CF2A-4523-9811-13A5C2666B6E}" type="pres">
      <dgm:prSet presAssocID="{1DFB78B8-09F8-4785-9469-787EBF6A1DA5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ED86966-5EDC-4804-AD1A-C688703C19D3}" type="pres">
      <dgm:prSet presAssocID="{514F0082-FC52-4E22-84B2-030BD46C45E6}" presName="hierRoot3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4F32D2F9-5328-4315-8D1E-15C58968A255}" type="pres">
      <dgm:prSet presAssocID="{514F0082-FC52-4E22-84B2-030BD46C45E6}" presName="rootComposite3" presStyleCnt="0"/>
      <dgm:spPr/>
      <dgm:t>
        <a:bodyPr/>
        <a:lstStyle/>
        <a:p>
          <a:endParaRPr lang="es-ES"/>
        </a:p>
      </dgm:t>
    </dgm:pt>
    <dgm:pt modelId="{545338E5-927D-42BB-B76A-BC16C8F9ECC9}" type="pres">
      <dgm:prSet presAssocID="{514F0082-FC52-4E22-84B2-030BD46C45E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6EF0E3-B28D-4913-B383-A56E863CB7B7}" type="pres">
      <dgm:prSet presAssocID="{514F0082-FC52-4E22-84B2-030BD46C45E6}" presName="rootConnector3" presStyleLbl="asst1" presStyleIdx="0" presStyleCnt="1"/>
      <dgm:spPr/>
      <dgm:t>
        <a:bodyPr/>
        <a:lstStyle/>
        <a:p>
          <a:endParaRPr lang="es-ES"/>
        </a:p>
      </dgm:t>
    </dgm:pt>
    <dgm:pt modelId="{2A1EAE73-779D-43D6-8338-2DF9A258E27F}" type="pres">
      <dgm:prSet presAssocID="{514F0082-FC52-4E22-84B2-030BD46C45E6}" presName="hierChild6" presStyleCnt="0"/>
      <dgm:spPr/>
      <dgm:t>
        <a:bodyPr/>
        <a:lstStyle/>
        <a:p>
          <a:endParaRPr lang="es-ES"/>
        </a:p>
      </dgm:t>
    </dgm:pt>
    <dgm:pt modelId="{4BEDAA62-1A86-4C8C-973A-785900A316BC}" type="pres">
      <dgm:prSet presAssocID="{93DB423A-68BB-45C8-A40C-B59A393DE65C}" presName="Name35" presStyleLbl="parChTrans1D3" presStyleIdx="6" presStyleCnt="7"/>
      <dgm:spPr/>
      <dgm:t>
        <a:bodyPr/>
        <a:lstStyle/>
        <a:p>
          <a:endParaRPr lang="es-ES"/>
        </a:p>
      </dgm:t>
    </dgm:pt>
    <dgm:pt modelId="{9EAA231E-5C99-431C-B874-A43C5F666464}" type="pres">
      <dgm:prSet presAssocID="{77B42AD6-E5AA-4424-8292-2084E7E2198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E7D3897D-3B0F-4742-B607-0115972B06BB}" type="pres">
      <dgm:prSet presAssocID="{77B42AD6-E5AA-4424-8292-2084E7E21986}" presName="rootComposite" presStyleCnt="0"/>
      <dgm:spPr/>
      <dgm:t>
        <a:bodyPr/>
        <a:lstStyle/>
        <a:p>
          <a:endParaRPr lang="es-ES"/>
        </a:p>
      </dgm:t>
    </dgm:pt>
    <dgm:pt modelId="{A5D3BD4C-5200-4B77-B48B-A7E15AF94E0C}" type="pres">
      <dgm:prSet presAssocID="{77B42AD6-E5AA-4424-8292-2084E7E21986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996840-C853-45EA-A76F-ADFBCFA4BA95}" type="pres">
      <dgm:prSet presAssocID="{77B42AD6-E5AA-4424-8292-2084E7E21986}" presName="rootConnector" presStyleLbl="node3" presStyleIdx="6" presStyleCnt="7"/>
      <dgm:spPr/>
      <dgm:t>
        <a:bodyPr/>
        <a:lstStyle/>
        <a:p>
          <a:endParaRPr lang="es-ES"/>
        </a:p>
      </dgm:t>
    </dgm:pt>
    <dgm:pt modelId="{07A22012-5025-4A8E-903F-9B803B34197F}" type="pres">
      <dgm:prSet presAssocID="{77B42AD6-E5AA-4424-8292-2084E7E21986}" presName="hierChild4" presStyleCnt="0"/>
      <dgm:spPr/>
      <dgm:t>
        <a:bodyPr/>
        <a:lstStyle/>
        <a:p>
          <a:endParaRPr lang="es-ES"/>
        </a:p>
      </dgm:t>
    </dgm:pt>
    <dgm:pt modelId="{B86AF2EF-D7DB-41B5-8EA0-C41499C218EE}" type="pres">
      <dgm:prSet presAssocID="{77B42AD6-E5AA-4424-8292-2084E7E21986}" presName="hierChild5" presStyleCnt="0"/>
      <dgm:spPr/>
      <dgm:t>
        <a:bodyPr/>
        <a:lstStyle/>
        <a:p>
          <a:endParaRPr lang="es-ES"/>
        </a:p>
      </dgm:t>
    </dgm:pt>
    <dgm:pt modelId="{E39AC289-B4AC-4D0F-A11B-6AF4A33965A6}" type="pres">
      <dgm:prSet presAssocID="{514F0082-FC52-4E22-84B2-030BD46C45E6}" presName="hierChild7" presStyleCnt="0"/>
      <dgm:spPr/>
      <dgm:t>
        <a:bodyPr/>
        <a:lstStyle/>
        <a:p>
          <a:endParaRPr lang="es-ES"/>
        </a:p>
      </dgm:t>
    </dgm:pt>
  </dgm:ptLst>
  <dgm:cxnLst>
    <dgm:cxn modelId="{25099CAF-399E-49C1-BB72-17A3DADDF4F9}" type="presOf" srcId="{77B42AD6-E5AA-4424-8292-2084E7E21986}" destId="{B7996840-C853-45EA-A76F-ADFBCFA4BA95}" srcOrd="1" destOrd="0" presId="urn:microsoft.com/office/officeart/2005/8/layout/orgChart1"/>
    <dgm:cxn modelId="{F24908A3-736D-42ED-A170-30803C0F4C89}" type="presOf" srcId="{66E56E43-6CC2-4AF4-86E1-68E8221C122C}" destId="{7DE517CF-8D04-47A8-A9D3-C4E5852EFDD0}" srcOrd="0" destOrd="0" presId="urn:microsoft.com/office/officeart/2005/8/layout/orgChart1"/>
    <dgm:cxn modelId="{83527F32-3ED5-4849-AABF-AD9EEA54B6EB}" type="presOf" srcId="{34BE0231-02F8-4BDC-BD09-C11FE164E1FC}" destId="{B366D540-A1CA-4183-ABB2-571038BE6CCB}" srcOrd="0" destOrd="0" presId="urn:microsoft.com/office/officeart/2005/8/layout/orgChart1"/>
    <dgm:cxn modelId="{3F41A12D-BD89-4625-BA7A-530C07D311F1}" srcId="{881A6C87-2BF9-46F7-9095-E3E559CE1F92}" destId="{E8D3A624-3E7B-4861-8DAB-7C6D63A62453}" srcOrd="3" destOrd="0" parTransId="{CF4175E4-A55E-4A14-9E31-BC5A92634DFD}" sibTransId="{1A63928A-8D1F-45E8-9398-6AC42C9FE3D2}"/>
    <dgm:cxn modelId="{120CFDA2-D449-4D52-ABB4-1B271838248D}" type="presOf" srcId="{93DB423A-68BB-45C8-A40C-B59A393DE65C}" destId="{4BEDAA62-1A86-4C8C-973A-785900A316BC}" srcOrd="0" destOrd="0" presId="urn:microsoft.com/office/officeart/2005/8/layout/orgChart1"/>
    <dgm:cxn modelId="{D4896147-CB6F-42BA-B608-F3AF76ABF2F4}" type="presOf" srcId="{9B218BA6-8E11-4ED3-9F73-E1DF316AB3B9}" destId="{118ADE2A-F50F-4824-A3FB-0C6DD1925A91}" srcOrd="0" destOrd="0" presId="urn:microsoft.com/office/officeart/2005/8/layout/orgChart1"/>
    <dgm:cxn modelId="{3BF1CE6C-8D14-4A12-B090-BB760C44A847}" type="presOf" srcId="{9BD997DF-BDFF-4619-8055-4832E7546C65}" destId="{52C960C5-5B78-4903-84CB-DF6B48BBC759}" srcOrd="0" destOrd="0" presId="urn:microsoft.com/office/officeart/2005/8/layout/orgChart1"/>
    <dgm:cxn modelId="{6253287F-B5C8-456E-B0B0-3C188C90B125}" type="presOf" srcId="{CF4175E4-A55E-4A14-9E31-BC5A92634DFD}" destId="{A03FE0C8-30B6-4D73-AC5C-C54234C4FE11}" srcOrd="0" destOrd="0" presId="urn:microsoft.com/office/officeart/2005/8/layout/orgChart1"/>
    <dgm:cxn modelId="{99C55995-B9D0-41BE-9E44-1E4B5FA67AE2}" type="presOf" srcId="{514F0082-FC52-4E22-84B2-030BD46C45E6}" destId="{545338E5-927D-42BB-B76A-BC16C8F9ECC9}" srcOrd="0" destOrd="0" presId="urn:microsoft.com/office/officeart/2005/8/layout/orgChart1"/>
    <dgm:cxn modelId="{88E10E2F-087F-4D6B-9109-418385577324}" type="presOf" srcId="{3EE59007-38AD-4D45-8D3B-B330F96735D3}" destId="{AAC0D17E-3A04-44B3-A141-1F15EB733614}" srcOrd="1" destOrd="0" presId="urn:microsoft.com/office/officeart/2005/8/layout/orgChart1"/>
    <dgm:cxn modelId="{A9297E8D-C589-452C-A6E6-D087194ACE2D}" type="presOf" srcId="{5F215C5A-82B6-4AF8-8558-982D286FADFB}" destId="{A22FBE5E-9BD7-42DE-A791-4A05B9D0CD38}" srcOrd="1" destOrd="0" presId="urn:microsoft.com/office/officeart/2005/8/layout/orgChart1"/>
    <dgm:cxn modelId="{9E861C83-0354-4154-96D6-40BD08C3BF03}" type="presOf" srcId="{27118AEE-2C79-4BF2-B71B-E5C685ED96AD}" destId="{F7003387-D05F-45ED-86A1-3E07DEBC792C}" srcOrd="0" destOrd="0" presId="urn:microsoft.com/office/officeart/2005/8/layout/orgChart1"/>
    <dgm:cxn modelId="{1809FBDD-2378-4C25-A722-177ED8DDEFE5}" type="presOf" srcId="{31DB4C8F-1EDF-4D09-9337-AA447D40A6C4}" destId="{DBC82D7A-690F-48C0-B8F4-790166A72117}" srcOrd="1" destOrd="0" presId="urn:microsoft.com/office/officeart/2005/8/layout/orgChart1"/>
    <dgm:cxn modelId="{4CEB4BE2-F819-433C-A00A-E12A8BE081F9}" type="presOf" srcId="{3EE59007-38AD-4D45-8D3B-B330F96735D3}" destId="{034BF0CE-8F8A-4E97-A33B-E69A474AFFBD}" srcOrd="0" destOrd="0" presId="urn:microsoft.com/office/officeart/2005/8/layout/orgChart1"/>
    <dgm:cxn modelId="{44C46815-FD82-4E00-8A02-0C00DE68F23C}" type="presOf" srcId="{0CF284C7-0C11-4B49-88EB-0436F6903296}" destId="{D20DEEF6-B5C8-4505-BB1E-EEBBB21C0DD8}" srcOrd="0" destOrd="0" presId="urn:microsoft.com/office/officeart/2005/8/layout/orgChart1"/>
    <dgm:cxn modelId="{269EA6A1-5C43-434E-80D3-18604AB69425}" srcId="{5F215C5A-82B6-4AF8-8558-982D286FADFB}" destId="{31DB4C8F-1EDF-4D09-9337-AA447D40A6C4}" srcOrd="0" destOrd="0" parTransId="{27118AEE-2C79-4BF2-B71B-E5C685ED96AD}" sibTransId="{80541E6C-82FF-4C8F-8953-BDBE6B2C2168}"/>
    <dgm:cxn modelId="{2F5F6704-9F96-4675-8B57-731B5D5FDE6D}" srcId="{5311275E-2561-4E85-8050-851AC763F1A8}" destId="{514F0082-FC52-4E22-84B2-030BD46C45E6}" srcOrd="0" destOrd="0" parTransId="{1DFB78B8-09F8-4785-9469-787EBF6A1DA5}" sibTransId="{35DAC0CE-CD1B-45E5-BB61-5DE182129B71}"/>
    <dgm:cxn modelId="{4DC7CE60-1673-4773-B2C5-EF5C31164C16}" srcId="{881A6C87-2BF9-46F7-9095-E3E559CE1F92}" destId="{37ACEC95-8EEE-4EEE-8E42-BC820B7292F5}" srcOrd="2" destOrd="0" parTransId="{B1380F20-8D59-4AE4-9DBE-2B71B9F74D5B}" sibTransId="{29DDA6DE-FFD0-4D46-A363-3DC94DAA4880}"/>
    <dgm:cxn modelId="{A4D09209-2E68-4001-859C-33968147692F}" srcId="{0CF284C7-0C11-4B49-88EB-0436F6903296}" destId="{3EE59007-38AD-4D45-8D3B-B330F96735D3}" srcOrd="0" destOrd="0" parTransId="{4F658492-5769-44E3-90F1-FBDBD69777B5}" sibTransId="{C914407F-EA20-42D8-AC7B-0828E0926AF2}"/>
    <dgm:cxn modelId="{1971792C-001A-402E-B019-FA90E973BEB4}" type="presOf" srcId="{ED25E3BF-5C5F-4D0F-8CDA-E0879C05ECF3}" destId="{D0F7DAC5-8E3C-45CD-8DF4-4004BA917D11}" srcOrd="0" destOrd="0" presId="urn:microsoft.com/office/officeart/2005/8/layout/orgChart1"/>
    <dgm:cxn modelId="{1E86E3C4-3F0E-4499-844B-4EF52D6FFDBC}" type="presOf" srcId="{CD1298B7-255B-4306-A89C-8C103B9F2C7F}" destId="{B97001E9-374D-4136-A32B-55B65785D2EF}" srcOrd="0" destOrd="0" presId="urn:microsoft.com/office/officeart/2005/8/layout/orgChart1"/>
    <dgm:cxn modelId="{2DC27AB1-0147-4E30-8627-7F3A6776A55D}" type="presOf" srcId="{45CD6A6E-E3D4-4402-99BD-268B2E377533}" destId="{10BF4ADC-49D9-44D6-BB0D-988A34D950E9}" srcOrd="0" destOrd="0" presId="urn:microsoft.com/office/officeart/2005/8/layout/orgChart1"/>
    <dgm:cxn modelId="{5200B690-0FFF-465B-87B4-2100DBE61165}" srcId="{3EE59007-38AD-4D45-8D3B-B330F96735D3}" destId="{83103C15-280E-4B64-96A8-65E6FD2D65EC}" srcOrd="0" destOrd="0" parTransId="{9BD997DF-BDFF-4619-8055-4832E7546C65}" sibTransId="{B39DB70E-BAB7-488A-A346-FE266F4765DF}"/>
    <dgm:cxn modelId="{20992C54-B6EE-4008-B0F0-E55C8B1DE311}" srcId="{5311275E-2561-4E85-8050-851AC763F1A8}" destId="{881A6C87-2BF9-46F7-9095-E3E559CE1F92}" srcOrd="1" destOrd="0" parTransId="{66E56E43-6CC2-4AF4-86E1-68E8221C122C}" sibTransId="{794888CB-9197-4DFC-9C05-6AA0EF453E58}"/>
    <dgm:cxn modelId="{7B1F2E22-5565-44B2-817B-DBE17BF3D0D2}" type="presOf" srcId="{B1380F20-8D59-4AE4-9DBE-2B71B9F74D5B}" destId="{EB450E77-E46F-40FD-B4F5-659E2A35EDA7}" srcOrd="0" destOrd="0" presId="urn:microsoft.com/office/officeart/2005/8/layout/orgChart1"/>
    <dgm:cxn modelId="{D4275A70-D427-4324-842F-2322EF487A99}" type="presOf" srcId="{881A6C87-2BF9-46F7-9095-E3E559CE1F92}" destId="{57B0B7BD-5706-44C5-8DCE-A7604B431155}" srcOrd="1" destOrd="0" presId="urn:microsoft.com/office/officeart/2005/8/layout/orgChart1"/>
    <dgm:cxn modelId="{2CCA6E2A-F015-4007-B943-F344BB01D320}" type="presOf" srcId="{5311275E-2561-4E85-8050-851AC763F1A8}" destId="{FB37A32D-5275-4981-A6C9-333F43FAA7F1}" srcOrd="1" destOrd="0" presId="urn:microsoft.com/office/officeart/2005/8/layout/orgChart1"/>
    <dgm:cxn modelId="{AC5EDE2F-E57C-4C31-9B53-F606A6FB78D2}" srcId="{5311275E-2561-4E85-8050-851AC763F1A8}" destId="{0CF284C7-0C11-4B49-88EB-0436F6903296}" srcOrd="3" destOrd="0" parTransId="{9B218BA6-8E11-4ED3-9F73-E1DF316AB3B9}" sibTransId="{BABF59DE-7A1A-4B34-9CAE-1215A1661AB8}"/>
    <dgm:cxn modelId="{3D1FFA72-6E55-4BA9-9983-12B38A41F343}" srcId="{881A6C87-2BF9-46F7-9095-E3E559CE1F92}" destId="{4655E31A-2C73-47FF-82EC-15BD48752C11}" srcOrd="1" destOrd="0" parTransId="{ED25E3BF-5C5F-4D0F-8CDA-E0879C05ECF3}" sibTransId="{8B46FA9A-4FA1-4A45-A92F-F783554A8161}"/>
    <dgm:cxn modelId="{C1005A28-DD35-4F50-8867-C5A71266D1B8}" srcId="{5311275E-2561-4E85-8050-851AC763F1A8}" destId="{5F215C5A-82B6-4AF8-8558-982D286FADFB}" srcOrd="2" destOrd="0" parTransId="{45CD6A6E-E3D4-4402-99BD-268B2E377533}" sibTransId="{626EC789-C548-4785-8DA5-1318B1157AE3}"/>
    <dgm:cxn modelId="{F9B756FF-145D-4627-BF94-A706EFB2F898}" type="presOf" srcId="{37ACEC95-8EEE-4EEE-8E42-BC820B7292F5}" destId="{5CC80FBA-D066-4C1A-B5F8-3D6AAE595902}" srcOrd="1" destOrd="0" presId="urn:microsoft.com/office/officeart/2005/8/layout/orgChart1"/>
    <dgm:cxn modelId="{A902D6A6-82DD-4B2B-B3DB-D56062A63415}" type="presOf" srcId="{514F0082-FC52-4E22-84B2-030BD46C45E6}" destId="{086EF0E3-B28D-4913-B383-A56E863CB7B7}" srcOrd="1" destOrd="0" presId="urn:microsoft.com/office/officeart/2005/8/layout/orgChart1"/>
    <dgm:cxn modelId="{66A5B6BC-4518-4B97-A531-0237DB1BA2CE}" type="presOf" srcId="{4655E31A-2C73-47FF-82EC-15BD48752C11}" destId="{93CF43EC-59E6-45B8-8729-DDBFDC068EAD}" srcOrd="1" destOrd="0" presId="urn:microsoft.com/office/officeart/2005/8/layout/orgChart1"/>
    <dgm:cxn modelId="{B68B522F-7D45-4096-BB4A-C01B924628D7}" type="presOf" srcId="{E8D3A624-3E7B-4861-8DAB-7C6D63A62453}" destId="{8087C92F-C94A-4BD1-A4A4-A709E3F44933}" srcOrd="1" destOrd="0" presId="urn:microsoft.com/office/officeart/2005/8/layout/orgChart1"/>
    <dgm:cxn modelId="{54438326-2386-4AC3-B7AF-759DA08D184F}" type="presOf" srcId="{31DB4C8F-1EDF-4D09-9337-AA447D40A6C4}" destId="{0E7A47CF-02EE-456C-BEA1-ABB59F012FBB}" srcOrd="0" destOrd="0" presId="urn:microsoft.com/office/officeart/2005/8/layout/orgChart1"/>
    <dgm:cxn modelId="{12948D41-7F10-41BB-A75D-F36A47BC5211}" srcId="{34BE0231-02F8-4BDC-BD09-C11FE164E1FC}" destId="{5311275E-2561-4E85-8050-851AC763F1A8}" srcOrd="0" destOrd="0" parTransId="{7C45A6BE-7989-4021-8FCF-9444BB87C990}" sibTransId="{DF672D31-4B22-4CE8-BC24-06717CAB6146}"/>
    <dgm:cxn modelId="{DDC87B62-19FA-469B-9BCA-CBA99476F69F}" type="presOf" srcId="{881A6C87-2BF9-46F7-9095-E3E559CE1F92}" destId="{F12B0E6A-1670-4482-A5BA-561764081BA4}" srcOrd="0" destOrd="0" presId="urn:microsoft.com/office/officeart/2005/8/layout/orgChart1"/>
    <dgm:cxn modelId="{A2FF1C4F-90C6-4810-9F2B-23CF7603600E}" type="presOf" srcId="{5311275E-2561-4E85-8050-851AC763F1A8}" destId="{D071C1FF-7015-4F96-BE28-B1730880E998}" srcOrd="0" destOrd="0" presId="urn:microsoft.com/office/officeart/2005/8/layout/orgChart1"/>
    <dgm:cxn modelId="{8A40943A-2B9E-4F94-B3A6-8D7E997B0471}" type="presOf" srcId="{0CF284C7-0C11-4B49-88EB-0436F6903296}" destId="{A149DCF2-B25E-4833-82CB-7EDED0C07647}" srcOrd="1" destOrd="0" presId="urn:microsoft.com/office/officeart/2005/8/layout/orgChart1"/>
    <dgm:cxn modelId="{C9C266F8-43D1-41BE-ACF0-04E2355EBB59}" srcId="{514F0082-FC52-4E22-84B2-030BD46C45E6}" destId="{77B42AD6-E5AA-4424-8292-2084E7E21986}" srcOrd="0" destOrd="0" parTransId="{93DB423A-68BB-45C8-A40C-B59A393DE65C}" sibTransId="{59BA9251-CDBB-4DDD-9B17-297A06250BC0}"/>
    <dgm:cxn modelId="{29B23FC4-9112-44A1-9ACE-ED4F7DD7349D}" type="presOf" srcId="{4F658492-5769-44E3-90F1-FBDBD69777B5}" destId="{BCFCB5AA-9162-4ABF-819E-8739DE5487CB}" srcOrd="0" destOrd="0" presId="urn:microsoft.com/office/officeart/2005/8/layout/orgChart1"/>
    <dgm:cxn modelId="{46932688-895A-4E6E-82DD-ED1A0246D37E}" type="presOf" srcId="{77B42AD6-E5AA-4424-8292-2084E7E21986}" destId="{A5D3BD4C-5200-4B77-B48B-A7E15AF94E0C}" srcOrd="0" destOrd="0" presId="urn:microsoft.com/office/officeart/2005/8/layout/orgChart1"/>
    <dgm:cxn modelId="{B32D385C-9398-47AC-A225-52FC68E34AF9}" type="presOf" srcId="{37ACEC95-8EEE-4EEE-8E42-BC820B7292F5}" destId="{0E5800DC-327A-4D6B-8804-A3F30633BEC2}" srcOrd="0" destOrd="0" presId="urn:microsoft.com/office/officeart/2005/8/layout/orgChart1"/>
    <dgm:cxn modelId="{6EDE0488-5EB5-40BD-BA65-E1DB695B7DD7}" type="presOf" srcId="{1DFB78B8-09F8-4785-9469-787EBF6A1DA5}" destId="{A42A56A4-CF2A-4523-9811-13A5C2666B6E}" srcOrd="0" destOrd="0" presId="urn:microsoft.com/office/officeart/2005/8/layout/orgChart1"/>
    <dgm:cxn modelId="{B354CEA4-CD32-432A-AC26-82371F4571B3}" type="presOf" srcId="{CD1298B7-255B-4306-A89C-8C103B9F2C7F}" destId="{BCA6ECC8-A86B-421A-B5D8-88F659C3BDAA}" srcOrd="1" destOrd="0" presId="urn:microsoft.com/office/officeart/2005/8/layout/orgChart1"/>
    <dgm:cxn modelId="{27A3C42F-AABB-4EA9-B1EB-0016B9D8A09F}" type="presOf" srcId="{4655E31A-2C73-47FF-82EC-15BD48752C11}" destId="{0210E57D-B5D5-4FCD-8A69-17A72EF4BB6B}" srcOrd="0" destOrd="0" presId="urn:microsoft.com/office/officeart/2005/8/layout/orgChart1"/>
    <dgm:cxn modelId="{AE19F144-FBA7-4B8A-ABE5-8751CFB8A5BF}" type="presOf" srcId="{5F215C5A-82B6-4AF8-8558-982D286FADFB}" destId="{5E226BB8-283B-4BD0-9110-995E7431FBB0}" srcOrd="0" destOrd="0" presId="urn:microsoft.com/office/officeart/2005/8/layout/orgChart1"/>
    <dgm:cxn modelId="{F150875A-4060-4A0C-ABFC-59312DDAB49F}" type="presOf" srcId="{67AE98D0-B851-4626-B783-6591606CC731}" destId="{7ADF40C3-EFCB-4679-AEA5-B3261699B315}" srcOrd="0" destOrd="0" presId="urn:microsoft.com/office/officeart/2005/8/layout/orgChart1"/>
    <dgm:cxn modelId="{90E5AB6F-9723-4B15-B101-9AFE5367DC88}" type="presOf" srcId="{83103C15-280E-4B64-96A8-65E6FD2D65EC}" destId="{66F4611A-20DC-446F-B484-27247F2CCA26}" srcOrd="0" destOrd="0" presId="urn:microsoft.com/office/officeart/2005/8/layout/orgChart1"/>
    <dgm:cxn modelId="{9454E77A-2BEE-4973-8639-B17882B95902}" srcId="{881A6C87-2BF9-46F7-9095-E3E559CE1F92}" destId="{CD1298B7-255B-4306-A89C-8C103B9F2C7F}" srcOrd="0" destOrd="0" parTransId="{67AE98D0-B851-4626-B783-6591606CC731}" sibTransId="{EDEDC9D3-5C1A-41A8-97C7-4DC133784849}"/>
    <dgm:cxn modelId="{0D0EC377-6A6B-4046-972B-99D432174194}" type="presOf" srcId="{83103C15-280E-4B64-96A8-65E6FD2D65EC}" destId="{73E50DFE-CDDB-4A96-A9F3-EB0EF6F63538}" srcOrd="1" destOrd="0" presId="urn:microsoft.com/office/officeart/2005/8/layout/orgChart1"/>
    <dgm:cxn modelId="{2F828C5E-D90E-48DD-858A-14CC51A20977}" type="presOf" srcId="{E8D3A624-3E7B-4861-8DAB-7C6D63A62453}" destId="{AB883064-FC93-43CF-ADC0-D45DE3B16605}" srcOrd="0" destOrd="0" presId="urn:microsoft.com/office/officeart/2005/8/layout/orgChart1"/>
    <dgm:cxn modelId="{A88E63E3-1A88-4433-8309-5F4D6E9CA075}" type="presParOf" srcId="{B366D540-A1CA-4183-ABB2-571038BE6CCB}" destId="{B7625915-FDDE-4F2A-A653-3DAAC61CFCEB}" srcOrd="0" destOrd="0" presId="urn:microsoft.com/office/officeart/2005/8/layout/orgChart1"/>
    <dgm:cxn modelId="{50716A5D-D399-463F-8F55-7D3AF1647D96}" type="presParOf" srcId="{B7625915-FDDE-4F2A-A653-3DAAC61CFCEB}" destId="{99D15F69-FD6F-4FF4-9F55-338BA0334042}" srcOrd="0" destOrd="0" presId="urn:microsoft.com/office/officeart/2005/8/layout/orgChart1"/>
    <dgm:cxn modelId="{B48D63F8-539D-4863-97AF-B8728CB210FD}" type="presParOf" srcId="{99D15F69-FD6F-4FF4-9F55-338BA0334042}" destId="{D071C1FF-7015-4F96-BE28-B1730880E998}" srcOrd="0" destOrd="0" presId="urn:microsoft.com/office/officeart/2005/8/layout/orgChart1"/>
    <dgm:cxn modelId="{7988404D-D6DF-46C5-A5FF-DB54D9F373FF}" type="presParOf" srcId="{99D15F69-FD6F-4FF4-9F55-338BA0334042}" destId="{FB37A32D-5275-4981-A6C9-333F43FAA7F1}" srcOrd="1" destOrd="0" presId="urn:microsoft.com/office/officeart/2005/8/layout/orgChart1"/>
    <dgm:cxn modelId="{BAD1F3F5-A586-4557-A08A-9D07B7A0A035}" type="presParOf" srcId="{B7625915-FDDE-4F2A-A653-3DAAC61CFCEB}" destId="{C0E0A677-69CA-41B8-82D7-D27905BF6B6E}" srcOrd="1" destOrd="0" presId="urn:microsoft.com/office/officeart/2005/8/layout/orgChart1"/>
    <dgm:cxn modelId="{5C0CBC0A-D2B2-4853-B686-37831AD19509}" type="presParOf" srcId="{C0E0A677-69CA-41B8-82D7-D27905BF6B6E}" destId="{7DE517CF-8D04-47A8-A9D3-C4E5852EFDD0}" srcOrd="0" destOrd="0" presId="urn:microsoft.com/office/officeart/2005/8/layout/orgChart1"/>
    <dgm:cxn modelId="{C8D6518F-EEC7-4178-9E70-5FA16AA21080}" type="presParOf" srcId="{C0E0A677-69CA-41B8-82D7-D27905BF6B6E}" destId="{41EF259E-AB84-4EB5-BBB0-A5E0E3C75DFD}" srcOrd="1" destOrd="0" presId="urn:microsoft.com/office/officeart/2005/8/layout/orgChart1"/>
    <dgm:cxn modelId="{1B8F3C1B-F761-4335-8A05-EA519EC7F4C3}" type="presParOf" srcId="{41EF259E-AB84-4EB5-BBB0-A5E0E3C75DFD}" destId="{23275A71-7BA9-4F32-87A7-EAC543A5B7D0}" srcOrd="0" destOrd="0" presId="urn:microsoft.com/office/officeart/2005/8/layout/orgChart1"/>
    <dgm:cxn modelId="{4C20C5A4-5EF6-4C28-9F11-AE25BFDD2542}" type="presParOf" srcId="{23275A71-7BA9-4F32-87A7-EAC543A5B7D0}" destId="{F12B0E6A-1670-4482-A5BA-561764081BA4}" srcOrd="0" destOrd="0" presId="urn:microsoft.com/office/officeart/2005/8/layout/orgChart1"/>
    <dgm:cxn modelId="{A47E34D3-F91E-4ED7-B3AC-0E1B45A1E4E1}" type="presParOf" srcId="{23275A71-7BA9-4F32-87A7-EAC543A5B7D0}" destId="{57B0B7BD-5706-44C5-8DCE-A7604B431155}" srcOrd="1" destOrd="0" presId="urn:microsoft.com/office/officeart/2005/8/layout/orgChart1"/>
    <dgm:cxn modelId="{B6634BBF-6D82-455F-A8E2-64D976542CEB}" type="presParOf" srcId="{41EF259E-AB84-4EB5-BBB0-A5E0E3C75DFD}" destId="{7E7AF96E-CD35-4D6C-BAB9-655C49480833}" srcOrd="1" destOrd="0" presId="urn:microsoft.com/office/officeart/2005/8/layout/orgChart1"/>
    <dgm:cxn modelId="{C28D6478-2A82-4272-8E98-A40559085255}" type="presParOf" srcId="{7E7AF96E-CD35-4D6C-BAB9-655C49480833}" destId="{7ADF40C3-EFCB-4679-AEA5-B3261699B315}" srcOrd="0" destOrd="0" presId="urn:microsoft.com/office/officeart/2005/8/layout/orgChart1"/>
    <dgm:cxn modelId="{4278035A-3F08-4F2D-AA8A-78F89E274421}" type="presParOf" srcId="{7E7AF96E-CD35-4D6C-BAB9-655C49480833}" destId="{BAF4112B-A782-449F-97D9-F1C52F62270F}" srcOrd="1" destOrd="0" presId="urn:microsoft.com/office/officeart/2005/8/layout/orgChart1"/>
    <dgm:cxn modelId="{53000C14-E7DF-4A8F-A0FC-8457CEFAF150}" type="presParOf" srcId="{BAF4112B-A782-449F-97D9-F1C52F62270F}" destId="{B6A6DC1A-A455-4D21-9967-DB007FA1ACB7}" srcOrd="0" destOrd="0" presId="urn:microsoft.com/office/officeart/2005/8/layout/orgChart1"/>
    <dgm:cxn modelId="{88085630-3CCD-49F8-92BC-7303B484074F}" type="presParOf" srcId="{B6A6DC1A-A455-4D21-9967-DB007FA1ACB7}" destId="{B97001E9-374D-4136-A32B-55B65785D2EF}" srcOrd="0" destOrd="0" presId="urn:microsoft.com/office/officeart/2005/8/layout/orgChart1"/>
    <dgm:cxn modelId="{F44E2380-E542-4F72-8943-4C43E267DE67}" type="presParOf" srcId="{B6A6DC1A-A455-4D21-9967-DB007FA1ACB7}" destId="{BCA6ECC8-A86B-421A-B5D8-88F659C3BDAA}" srcOrd="1" destOrd="0" presId="urn:microsoft.com/office/officeart/2005/8/layout/orgChart1"/>
    <dgm:cxn modelId="{D8764F40-62CB-4506-91BA-97340B46960C}" type="presParOf" srcId="{BAF4112B-A782-449F-97D9-F1C52F62270F}" destId="{69F312AE-FDD0-47EF-BFC6-FB56FBB268DD}" srcOrd="1" destOrd="0" presId="urn:microsoft.com/office/officeart/2005/8/layout/orgChart1"/>
    <dgm:cxn modelId="{704C6295-253B-41FD-9DAD-A4F2E6D35174}" type="presParOf" srcId="{BAF4112B-A782-449F-97D9-F1C52F62270F}" destId="{7CD02E31-1440-4739-9A7B-37780FE3A132}" srcOrd="2" destOrd="0" presId="urn:microsoft.com/office/officeart/2005/8/layout/orgChart1"/>
    <dgm:cxn modelId="{2AAFF640-396A-4283-9BB6-2C1B6B317A11}" type="presParOf" srcId="{7E7AF96E-CD35-4D6C-BAB9-655C49480833}" destId="{D0F7DAC5-8E3C-45CD-8DF4-4004BA917D11}" srcOrd="2" destOrd="0" presId="urn:microsoft.com/office/officeart/2005/8/layout/orgChart1"/>
    <dgm:cxn modelId="{E1FC1923-6B33-485B-ADF9-3B6573FB5F69}" type="presParOf" srcId="{7E7AF96E-CD35-4D6C-BAB9-655C49480833}" destId="{ADD762A7-2138-490B-B315-A00CCB28272C}" srcOrd="3" destOrd="0" presId="urn:microsoft.com/office/officeart/2005/8/layout/orgChart1"/>
    <dgm:cxn modelId="{7789159D-E2B4-45AE-8D91-A0EC18ACA67E}" type="presParOf" srcId="{ADD762A7-2138-490B-B315-A00CCB28272C}" destId="{F27F927A-14E7-4511-A52C-1E398F3E3D67}" srcOrd="0" destOrd="0" presId="urn:microsoft.com/office/officeart/2005/8/layout/orgChart1"/>
    <dgm:cxn modelId="{3F75CD93-649B-4766-AD3B-E4D2F58A4174}" type="presParOf" srcId="{F27F927A-14E7-4511-A52C-1E398F3E3D67}" destId="{0210E57D-B5D5-4FCD-8A69-17A72EF4BB6B}" srcOrd="0" destOrd="0" presId="urn:microsoft.com/office/officeart/2005/8/layout/orgChart1"/>
    <dgm:cxn modelId="{3D0C9EA8-24F4-471F-99EB-06148BDEDBAF}" type="presParOf" srcId="{F27F927A-14E7-4511-A52C-1E398F3E3D67}" destId="{93CF43EC-59E6-45B8-8729-DDBFDC068EAD}" srcOrd="1" destOrd="0" presId="urn:microsoft.com/office/officeart/2005/8/layout/orgChart1"/>
    <dgm:cxn modelId="{4CD1E00D-DAE6-4240-BA2E-64819A60C9AA}" type="presParOf" srcId="{ADD762A7-2138-490B-B315-A00CCB28272C}" destId="{FCE63C67-2B6A-4D77-802E-AA62296A838F}" srcOrd="1" destOrd="0" presId="urn:microsoft.com/office/officeart/2005/8/layout/orgChart1"/>
    <dgm:cxn modelId="{0CC98FA4-2CF3-46DD-A05A-14851D3BF6A9}" type="presParOf" srcId="{ADD762A7-2138-490B-B315-A00CCB28272C}" destId="{895036F6-52AA-42E1-8CF4-838192273137}" srcOrd="2" destOrd="0" presId="urn:microsoft.com/office/officeart/2005/8/layout/orgChart1"/>
    <dgm:cxn modelId="{049B9428-120B-49CF-A85C-0C8DE502F2D0}" type="presParOf" srcId="{7E7AF96E-CD35-4D6C-BAB9-655C49480833}" destId="{EB450E77-E46F-40FD-B4F5-659E2A35EDA7}" srcOrd="4" destOrd="0" presId="urn:microsoft.com/office/officeart/2005/8/layout/orgChart1"/>
    <dgm:cxn modelId="{42C915EE-6D90-4706-978D-C2425CEF91DD}" type="presParOf" srcId="{7E7AF96E-CD35-4D6C-BAB9-655C49480833}" destId="{87FDF4DF-98C6-42D5-B29F-C8E7AEDEEADC}" srcOrd="5" destOrd="0" presId="urn:microsoft.com/office/officeart/2005/8/layout/orgChart1"/>
    <dgm:cxn modelId="{237894ED-E8E7-44FC-9A4B-D1AE8DD083B0}" type="presParOf" srcId="{87FDF4DF-98C6-42D5-B29F-C8E7AEDEEADC}" destId="{3BE3DA29-E791-42E8-8A19-E4D235BBDD71}" srcOrd="0" destOrd="0" presId="urn:microsoft.com/office/officeart/2005/8/layout/orgChart1"/>
    <dgm:cxn modelId="{635DD7CF-F366-42BB-8881-B097B0E5A498}" type="presParOf" srcId="{3BE3DA29-E791-42E8-8A19-E4D235BBDD71}" destId="{0E5800DC-327A-4D6B-8804-A3F30633BEC2}" srcOrd="0" destOrd="0" presId="urn:microsoft.com/office/officeart/2005/8/layout/orgChart1"/>
    <dgm:cxn modelId="{B8F6C03B-653F-43A4-8D73-449E22D55186}" type="presParOf" srcId="{3BE3DA29-E791-42E8-8A19-E4D235BBDD71}" destId="{5CC80FBA-D066-4C1A-B5F8-3D6AAE595902}" srcOrd="1" destOrd="0" presId="urn:microsoft.com/office/officeart/2005/8/layout/orgChart1"/>
    <dgm:cxn modelId="{BD8372B1-F29D-4E0D-8383-4CFCD4DC3EF1}" type="presParOf" srcId="{87FDF4DF-98C6-42D5-B29F-C8E7AEDEEADC}" destId="{89FD2AAC-802A-4221-AA39-8048B4BD55E4}" srcOrd="1" destOrd="0" presId="urn:microsoft.com/office/officeart/2005/8/layout/orgChart1"/>
    <dgm:cxn modelId="{C3613C3C-8E6C-4298-9447-E340D5643A51}" type="presParOf" srcId="{87FDF4DF-98C6-42D5-B29F-C8E7AEDEEADC}" destId="{2E713037-678C-4C09-9BB1-3C2D2329A6F0}" srcOrd="2" destOrd="0" presId="urn:microsoft.com/office/officeart/2005/8/layout/orgChart1"/>
    <dgm:cxn modelId="{3EE78373-BD51-4EAE-B410-3918F6DB8DAD}" type="presParOf" srcId="{7E7AF96E-CD35-4D6C-BAB9-655C49480833}" destId="{A03FE0C8-30B6-4D73-AC5C-C54234C4FE11}" srcOrd="6" destOrd="0" presId="urn:microsoft.com/office/officeart/2005/8/layout/orgChart1"/>
    <dgm:cxn modelId="{69BAFA3A-3C88-48AD-8F0E-044F374CC9C5}" type="presParOf" srcId="{7E7AF96E-CD35-4D6C-BAB9-655C49480833}" destId="{BC14FAF6-8680-4E71-B24B-064DFB809CE2}" srcOrd="7" destOrd="0" presId="urn:microsoft.com/office/officeart/2005/8/layout/orgChart1"/>
    <dgm:cxn modelId="{CB5AFC44-C342-42F9-AFF1-1330FA576358}" type="presParOf" srcId="{BC14FAF6-8680-4E71-B24B-064DFB809CE2}" destId="{85C7766D-04E3-4135-ABFC-3A6D8A5DF225}" srcOrd="0" destOrd="0" presId="urn:microsoft.com/office/officeart/2005/8/layout/orgChart1"/>
    <dgm:cxn modelId="{B0A3FFC1-4C70-4777-88D8-15C33761599E}" type="presParOf" srcId="{85C7766D-04E3-4135-ABFC-3A6D8A5DF225}" destId="{AB883064-FC93-43CF-ADC0-D45DE3B16605}" srcOrd="0" destOrd="0" presId="urn:microsoft.com/office/officeart/2005/8/layout/orgChart1"/>
    <dgm:cxn modelId="{0020754E-2F32-4032-ABC3-894588519281}" type="presParOf" srcId="{85C7766D-04E3-4135-ABFC-3A6D8A5DF225}" destId="{8087C92F-C94A-4BD1-A4A4-A709E3F44933}" srcOrd="1" destOrd="0" presId="urn:microsoft.com/office/officeart/2005/8/layout/orgChart1"/>
    <dgm:cxn modelId="{99ADE252-6C02-4483-8A28-B874BF0713E4}" type="presParOf" srcId="{BC14FAF6-8680-4E71-B24B-064DFB809CE2}" destId="{88C11BCF-AD01-4758-8D5C-5D1A958D948B}" srcOrd="1" destOrd="0" presId="urn:microsoft.com/office/officeart/2005/8/layout/orgChart1"/>
    <dgm:cxn modelId="{7CC6C234-B975-4BF5-8B4D-A1D0C14D1B9C}" type="presParOf" srcId="{BC14FAF6-8680-4E71-B24B-064DFB809CE2}" destId="{7B634259-E86A-4941-8962-6EA0C377F618}" srcOrd="2" destOrd="0" presId="urn:microsoft.com/office/officeart/2005/8/layout/orgChart1"/>
    <dgm:cxn modelId="{A6503556-DEA4-486A-94BD-5C7C14E9ABD0}" type="presParOf" srcId="{41EF259E-AB84-4EB5-BBB0-A5E0E3C75DFD}" destId="{7C383469-AF2F-4047-9B00-9A9BC8DEA68E}" srcOrd="2" destOrd="0" presId="urn:microsoft.com/office/officeart/2005/8/layout/orgChart1"/>
    <dgm:cxn modelId="{8642C3CF-0290-40D0-A7AD-8933D9CEB049}" type="presParOf" srcId="{C0E0A677-69CA-41B8-82D7-D27905BF6B6E}" destId="{10BF4ADC-49D9-44D6-BB0D-988A34D950E9}" srcOrd="2" destOrd="0" presId="urn:microsoft.com/office/officeart/2005/8/layout/orgChart1"/>
    <dgm:cxn modelId="{87406C68-5539-4E46-9CFC-11DF9C0F3948}" type="presParOf" srcId="{C0E0A677-69CA-41B8-82D7-D27905BF6B6E}" destId="{1F60B37F-AB7F-4BE2-BB19-AB3A152E9EC0}" srcOrd="3" destOrd="0" presId="urn:microsoft.com/office/officeart/2005/8/layout/orgChart1"/>
    <dgm:cxn modelId="{FD4F135A-C7ED-45B4-8DCD-D02F49E095B3}" type="presParOf" srcId="{1F60B37F-AB7F-4BE2-BB19-AB3A152E9EC0}" destId="{92F70B27-75A5-415A-BE59-99A6D133A217}" srcOrd="0" destOrd="0" presId="urn:microsoft.com/office/officeart/2005/8/layout/orgChart1"/>
    <dgm:cxn modelId="{34C0F4BF-F251-4B7B-B5F0-27561C0D3984}" type="presParOf" srcId="{92F70B27-75A5-415A-BE59-99A6D133A217}" destId="{5E226BB8-283B-4BD0-9110-995E7431FBB0}" srcOrd="0" destOrd="0" presId="urn:microsoft.com/office/officeart/2005/8/layout/orgChart1"/>
    <dgm:cxn modelId="{2C0E240E-191F-4137-A900-5BE636335DDC}" type="presParOf" srcId="{92F70B27-75A5-415A-BE59-99A6D133A217}" destId="{A22FBE5E-9BD7-42DE-A791-4A05B9D0CD38}" srcOrd="1" destOrd="0" presId="urn:microsoft.com/office/officeart/2005/8/layout/orgChart1"/>
    <dgm:cxn modelId="{CCC0CDB1-7A87-46DB-8007-363C57D44A64}" type="presParOf" srcId="{1F60B37F-AB7F-4BE2-BB19-AB3A152E9EC0}" destId="{D95E2FB6-5613-4BC5-85E0-C3359F3EAE71}" srcOrd="1" destOrd="0" presId="urn:microsoft.com/office/officeart/2005/8/layout/orgChart1"/>
    <dgm:cxn modelId="{F787E4B0-DAEB-4ADE-8127-FE14E76A938E}" type="presParOf" srcId="{D95E2FB6-5613-4BC5-85E0-C3359F3EAE71}" destId="{F7003387-D05F-45ED-86A1-3E07DEBC792C}" srcOrd="0" destOrd="0" presId="urn:microsoft.com/office/officeart/2005/8/layout/orgChart1"/>
    <dgm:cxn modelId="{BAFA21C6-5697-4164-8819-14EBE4290D8D}" type="presParOf" srcId="{D95E2FB6-5613-4BC5-85E0-C3359F3EAE71}" destId="{A562AEDB-686A-43BA-A810-32B2CA7570C5}" srcOrd="1" destOrd="0" presId="urn:microsoft.com/office/officeart/2005/8/layout/orgChart1"/>
    <dgm:cxn modelId="{755040C5-2305-4DA1-804A-BF42234AF50A}" type="presParOf" srcId="{A562AEDB-686A-43BA-A810-32B2CA7570C5}" destId="{8B52C263-085F-4920-B4EB-DE72EC21B599}" srcOrd="0" destOrd="0" presId="urn:microsoft.com/office/officeart/2005/8/layout/orgChart1"/>
    <dgm:cxn modelId="{72BDA009-7897-411D-84A0-7B8DFA8C03CB}" type="presParOf" srcId="{8B52C263-085F-4920-B4EB-DE72EC21B599}" destId="{0E7A47CF-02EE-456C-BEA1-ABB59F012FBB}" srcOrd="0" destOrd="0" presId="urn:microsoft.com/office/officeart/2005/8/layout/orgChart1"/>
    <dgm:cxn modelId="{F5FA9E52-DB43-47AB-B85D-9F3A18C62887}" type="presParOf" srcId="{8B52C263-085F-4920-B4EB-DE72EC21B599}" destId="{DBC82D7A-690F-48C0-B8F4-790166A72117}" srcOrd="1" destOrd="0" presId="urn:microsoft.com/office/officeart/2005/8/layout/orgChart1"/>
    <dgm:cxn modelId="{9FAFF4FF-AEC9-4D03-898D-45D621EC47E4}" type="presParOf" srcId="{A562AEDB-686A-43BA-A810-32B2CA7570C5}" destId="{9B7A747F-27B2-4E90-B910-C74E0150A611}" srcOrd="1" destOrd="0" presId="urn:microsoft.com/office/officeart/2005/8/layout/orgChart1"/>
    <dgm:cxn modelId="{D4D5D762-CAA8-42E5-911F-83C2433E749A}" type="presParOf" srcId="{A562AEDB-686A-43BA-A810-32B2CA7570C5}" destId="{52EC2669-9929-46DD-B481-079B566DC352}" srcOrd="2" destOrd="0" presId="urn:microsoft.com/office/officeart/2005/8/layout/orgChart1"/>
    <dgm:cxn modelId="{BF2BD355-9B67-4DDD-9DD5-B51EE29E76E8}" type="presParOf" srcId="{1F60B37F-AB7F-4BE2-BB19-AB3A152E9EC0}" destId="{C7BBE179-F217-42D5-B56E-8EDB2EFE2600}" srcOrd="2" destOrd="0" presId="urn:microsoft.com/office/officeart/2005/8/layout/orgChart1"/>
    <dgm:cxn modelId="{654D9A04-A95F-4CCF-9AB3-1A2D736E2AB8}" type="presParOf" srcId="{C0E0A677-69CA-41B8-82D7-D27905BF6B6E}" destId="{118ADE2A-F50F-4824-A3FB-0C6DD1925A91}" srcOrd="4" destOrd="0" presId="urn:microsoft.com/office/officeart/2005/8/layout/orgChart1"/>
    <dgm:cxn modelId="{7A9410BA-6B00-442B-AB5D-245EF4C8BE9C}" type="presParOf" srcId="{C0E0A677-69CA-41B8-82D7-D27905BF6B6E}" destId="{5CE03D78-3F2F-499B-92D9-29EF8E530AF9}" srcOrd="5" destOrd="0" presId="urn:microsoft.com/office/officeart/2005/8/layout/orgChart1"/>
    <dgm:cxn modelId="{9AB3819C-93A9-4528-AD46-5BD45BDF8B2E}" type="presParOf" srcId="{5CE03D78-3F2F-499B-92D9-29EF8E530AF9}" destId="{CEBB2F8C-4B7C-4774-BE91-F45C906CAC56}" srcOrd="0" destOrd="0" presId="urn:microsoft.com/office/officeart/2005/8/layout/orgChart1"/>
    <dgm:cxn modelId="{084F9819-684D-401B-BC20-F864D084D4A1}" type="presParOf" srcId="{CEBB2F8C-4B7C-4774-BE91-F45C906CAC56}" destId="{D20DEEF6-B5C8-4505-BB1E-EEBBB21C0DD8}" srcOrd="0" destOrd="0" presId="urn:microsoft.com/office/officeart/2005/8/layout/orgChart1"/>
    <dgm:cxn modelId="{8E5B329E-4B13-4DB5-AB7B-9D33AB9C148A}" type="presParOf" srcId="{CEBB2F8C-4B7C-4774-BE91-F45C906CAC56}" destId="{A149DCF2-B25E-4833-82CB-7EDED0C07647}" srcOrd="1" destOrd="0" presId="urn:microsoft.com/office/officeart/2005/8/layout/orgChart1"/>
    <dgm:cxn modelId="{6440C65E-73A2-448E-80E3-A4A50AB58B6B}" type="presParOf" srcId="{5CE03D78-3F2F-499B-92D9-29EF8E530AF9}" destId="{B702E5C1-9C16-41F0-A847-FDB22DCEAD61}" srcOrd="1" destOrd="0" presId="urn:microsoft.com/office/officeart/2005/8/layout/orgChart1"/>
    <dgm:cxn modelId="{EA824EB5-B43F-405A-80CB-F8A5A61E8A44}" type="presParOf" srcId="{B702E5C1-9C16-41F0-A847-FDB22DCEAD61}" destId="{BCFCB5AA-9162-4ABF-819E-8739DE5487CB}" srcOrd="0" destOrd="0" presId="urn:microsoft.com/office/officeart/2005/8/layout/orgChart1"/>
    <dgm:cxn modelId="{E076EC68-44D6-45B2-B09F-07299FD2B2C2}" type="presParOf" srcId="{B702E5C1-9C16-41F0-A847-FDB22DCEAD61}" destId="{C3DBB17C-E711-4D5B-BB1F-60F5FD07E542}" srcOrd="1" destOrd="0" presId="urn:microsoft.com/office/officeart/2005/8/layout/orgChart1"/>
    <dgm:cxn modelId="{A9867C31-C7AB-4973-BC96-D5C76E5C0F48}" type="presParOf" srcId="{C3DBB17C-E711-4D5B-BB1F-60F5FD07E542}" destId="{0CC0DBC8-8110-4717-89B2-01A7BBAA0C61}" srcOrd="0" destOrd="0" presId="urn:microsoft.com/office/officeart/2005/8/layout/orgChart1"/>
    <dgm:cxn modelId="{5637023A-FBB4-4643-97AF-9A40E0862A88}" type="presParOf" srcId="{0CC0DBC8-8110-4717-89B2-01A7BBAA0C61}" destId="{034BF0CE-8F8A-4E97-A33B-E69A474AFFBD}" srcOrd="0" destOrd="0" presId="urn:microsoft.com/office/officeart/2005/8/layout/orgChart1"/>
    <dgm:cxn modelId="{49594B73-FACF-41D8-9406-D0D01F7CAAFC}" type="presParOf" srcId="{0CC0DBC8-8110-4717-89B2-01A7BBAA0C61}" destId="{AAC0D17E-3A04-44B3-A141-1F15EB733614}" srcOrd="1" destOrd="0" presId="urn:microsoft.com/office/officeart/2005/8/layout/orgChart1"/>
    <dgm:cxn modelId="{51FCBDBE-B7BD-493D-AD13-354A5B901291}" type="presParOf" srcId="{C3DBB17C-E711-4D5B-BB1F-60F5FD07E542}" destId="{164620EE-6792-4992-B8F6-8138358C72E5}" srcOrd="1" destOrd="0" presId="urn:microsoft.com/office/officeart/2005/8/layout/orgChart1"/>
    <dgm:cxn modelId="{7C34D275-4A4B-4CD7-9B54-341B8A4514A0}" type="presParOf" srcId="{164620EE-6792-4992-B8F6-8138358C72E5}" destId="{52C960C5-5B78-4903-84CB-DF6B48BBC759}" srcOrd="0" destOrd="0" presId="urn:microsoft.com/office/officeart/2005/8/layout/orgChart1"/>
    <dgm:cxn modelId="{F89D6D98-DB9D-4FA6-AAA1-05457E4C335F}" type="presParOf" srcId="{164620EE-6792-4992-B8F6-8138358C72E5}" destId="{D3956555-8A6E-4D0A-9D39-2BFA736A76CA}" srcOrd="1" destOrd="0" presId="urn:microsoft.com/office/officeart/2005/8/layout/orgChart1"/>
    <dgm:cxn modelId="{A08A8A4B-2DAC-4498-AFA5-7DD1606844A8}" type="presParOf" srcId="{D3956555-8A6E-4D0A-9D39-2BFA736A76CA}" destId="{8BACECF2-0C28-4FCE-996A-EEC27E95344E}" srcOrd="0" destOrd="0" presId="urn:microsoft.com/office/officeart/2005/8/layout/orgChart1"/>
    <dgm:cxn modelId="{9F142043-C18A-4715-A878-73785EA50C04}" type="presParOf" srcId="{8BACECF2-0C28-4FCE-996A-EEC27E95344E}" destId="{66F4611A-20DC-446F-B484-27247F2CCA26}" srcOrd="0" destOrd="0" presId="urn:microsoft.com/office/officeart/2005/8/layout/orgChart1"/>
    <dgm:cxn modelId="{551F0BA3-C40D-4BC6-A1F1-4CAFDDBDC66D}" type="presParOf" srcId="{8BACECF2-0C28-4FCE-996A-EEC27E95344E}" destId="{73E50DFE-CDDB-4A96-A9F3-EB0EF6F63538}" srcOrd="1" destOrd="0" presId="urn:microsoft.com/office/officeart/2005/8/layout/orgChart1"/>
    <dgm:cxn modelId="{956DB89E-6A99-4BB2-A049-CE1BED7AC3C2}" type="presParOf" srcId="{D3956555-8A6E-4D0A-9D39-2BFA736A76CA}" destId="{0925FFF4-B773-40A1-9CF8-4E6C43EB0F5E}" srcOrd="1" destOrd="0" presId="urn:microsoft.com/office/officeart/2005/8/layout/orgChart1"/>
    <dgm:cxn modelId="{A16ED1F2-E9F3-4943-B2DB-BFB0064A71A7}" type="presParOf" srcId="{D3956555-8A6E-4D0A-9D39-2BFA736A76CA}" destId="{6B3C81BD-7107-46B1-BCD3-A2389DB4C651}" srcOrd="2" destOrd="0" presId="urn:microsoft.com/office/officeart/2005/8/layout/orgChart1"/>
    <dgm:cxn modelId="{1E4CB2A6-FDF6-486C-996B-85AED0DBCCF4}" type="presParOf" srcId="{C3DBB17C-E711-4D5B-BB1F-60F5FD07E542}" destId="{6C276556-8979-4D29-88FF-622791891074}" srcOrd="2" destOrd="0" presId="urn:microsoft.com/office/officeart/2005/8/layout/orgChart1"/>
    <dgm:cxn modelId="{3D1E1D95-CE2B-476B-9A3E-758EECCC1C89}" type="presParOf" srcId="{5CE03D78-3F2F-499B-92D9-29EF8E530AF9}" destId="{7FF9420B-2BF4-43F6-8B58-CCA3DED466D5}" srcOrd="2" destOrd="0" presId="urn:microsoft.com/office/officeart/2005/8/layout/orgChart1"/>
    <dgm:cxn modelId="{39B9CD1B-FA30-446D-A5A5-B7ABA2F04B4D}" type="presParOf" srcId="{B7625915-FDDE-4F2A-A653-3DAAC61CFCEB}" destId="{BAF2846D-E80C-4513-954C-F393E191E91F}" srcOrd="2" destOrd="0" presId="urn:microsoft.com/office/officeart/2005/8/layout/orgChart1"/>
    <dgm:cxn modelId="{41AEF3C1-DBFA-44D6-B1A6-1340F59C5ADB}" type="presParOf" srcId="{BAF2846D-E80C-4513-954C-F393E191E91F}" destId="{A42A56A4-CF2A-4523-9811-13A5C2666B6E}" srcOrd="0" destOrd="0" presId="urn:microsoft.com/office/officeart/2005/8/layout/orgChart1"/>
    <dgm:cxn modelId="{B0192C4A-9D36-47B4-9F04-1BFB5DDDDC24}" type="presParOf" srcId="{BAF2846D-E80C-4513-954C-F393E191E91F}" destId="{1ED86966-5EDC-4804-AD1A-C688703C19D3}" srcOrd="1" destOrd="0" presId="urn:microsoft.com/office/officeart/2005/8/layout/orgChart1"/>
    <dgm:cxn modelId="{26F8A38D-9C3F-4704-BE51-39CFA4118D1C}" type="presParOf" srcId="{1ED86966-5EDC-4804-AD1A-C688703C19D3}" destId="{4F32D2F9-5328-4315-8D1E-15C58968A255}" srcOrd="0" destOrd="0" presId="urn:microsoft.com/office/officeart/2005/8/layout/orgChart1"/>
    <dgm:cxn modelId="{633E8FE3-72F8-4B5F-A631-194A4C980916}" type="presParOf" srcId="{4F32D2F9-5328-4315-8D1E-15C58968A255}" destId="{545338E5-927D-42BB-B76A-BC16C8F9ECC9}" srcOrd="0" destOrd="0" presId="urn:microsoft.com/office/officeart/2005/8/layout/orgChart1"/>
    <dgm:cxn modelId="{5E401FEF-8628-4CA4-9D3E-A81B3D7BA54B}" type="presParOf" srcId="{4F32D2F9-5328-4315-8D1E-15C58968A255}" destId="{086EF0E3-B28D-4913-B383-A56E863CB7B7}" srcOrd="1" destOrd="0" presId="urn:microsoft.com/office/officeart/2005/8/layout/orgChart1"/>
    <dgm:cxn modelId="{577336AA-85BC-4DBF-A66D-886BE1C9C113}" type="presParOf" srcId="{1ED86966-5EDC-4804-AD1A-C688703C19D3}" destId="{2A1EAE73-779D-43D6-8338-2DF9A258E27F}" srcOrd="1" destOrd="0" presId="urn:microsoft.com/office/officeart/2005/8/layout/orgChart1"/>
    <dgm:cxn modelId="{10FAEB5B-16B3-4B23-9C47-1BA320ECB940}" type="presParOf" srcId="{2A1EAE73-779D-43D6-8338-2DF9A258E27F}" destId="{4BEDAA62-1A86-4C8C-973A-785900A316BC}" srcOrd="0" destOrd="0" presId="urn:microsoft.com/office/officeart/2005/8/layout/orgChart1"/>
    <dgm:cxn modelId="{BFB9EE75-343A-48DF-8BBB-C7DFE1C26620}" type="presParOf" srcId="{2A1EAE73-779D-43D6-8338-2DF9A258E27F}" destId="{9EAA231E-5C99-431C-B874-A43C5F666464}" srcOrd="1" destOrd="0" presId="urn:microsoft.com/office/officeart/2005/8/layout/orgChart1"/>
    <dgm:cxn modelId="{81C27FF3-BAB8-44E0-B26D-1E7BC6DA384A}" type="presParOf" srcId="{9EAA231E-5C99-431C-B874-A43C5F666464}" destId="{E7D3897D-3B0F-4742-B607-0115972B06BB}" srcOrd="0" destOrd="0" presId="urn:microsoft.com/office/officeart/2005/8/layout/orgChart1"/>
    <dgm:cxn modelId="{F8F226C1-F995-4877-8DAD-084E770583C7}" type="presParOf" srcId="{E7D3897D-3B0F-4742-B607-0115972B06BB}" destId="{A5D3BD4C-5200-4B77-B48B-A7E15AF94E0C}" srcOrd="0" destOrd="0" presId="urn:microsoft.com/office/officeart/2005/8/layout/orgChart1"/>
    <dgm:cxn modelId="{8F357795-DECC-4E56-9FAF-7B0525770373}" type="presParOf" srcId="{E7D3897D-3B0F-4742-B607-0115972B06BB}" destId="{B7996840-C853-45EA-A76F-ADFBCFA4BA95}" srcOrd="1" destOrd="0" presId="urn:microsoft.com/office/officeart/2005/8/layout/orgChart1"/>
    <dgm:cxn modelId="{5936C99A-9B54-4E7B-9316-8BD340D43D02}" type="presParOf" srcId="{9EAA231E-5C99-431C-B874-A43C5F666464}" destId="{07A22012-5025-4A8E-903F-9B803B34197F}" srcOrd="1" destOrd="0" presId="urn:microsoft.com/office/officeart/2005/8/layout/orgChart1"/>
    <dgm:cxn modelId="{D5B96CB6-B228-4821-B26B-AE9567E98B79}" type="presParOf" srcId="{9EAA231E-5C99-431C-B874-A43C5F666464}" destId="{B86AF2EF-D7DB-41B5-8EA0-C41499C218EE}" srcOrd="2" destOrd="0" presId="urn:microsoft.com/office/officeart/2005/8/layout/orgChart1"/>
    <dgm:cxn modelId="{6D89629A-A426-4A40-AB43-0DB995D9C443}" type="presParOf" srcId="{1ED86966-5EDC-4804-AD1A-C688703C19D3}" destId="{E39AC289-B4AC-4D0F-A11B-6AF4A33965A6}" srcOrd="2" destOrd="0" presId="urn:microsoft.com/office/officeart/2005/8/layout/orgChart1"/>
  </dgm:cxnLst>
  <dgm:bg/>
  <dgm:whole>
    <a:ln w="28575" cap="flat" cmpd="sng" algn="ctr">
      <a:noFill/>
      <a:prstDash val="solid"/>
      <a:round/>
      <a:headEnd type="none" w="med" len="med"/>
      <a:tailEnd type="none" w="med" len="med"/>
    </a:ln>
  </dgm:whole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BE0231-02F8-4BDC-BD09-C11FE164E1FC}" type="doc">
      <dgm:prSet loTypeId="urn:microsoft.com/office/officeart/2005/8/layout/orgChart1" loCatId="hierarchy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311275E-2561-4E85-8050-851AC763F1A8}">
      <dgm:prSet phldrT="[Texto]"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Gerente</a:t>
          </a:r>
          <a:endParaRPr lang="es-ES" sz="1200" dirty="0">
            <a:latin typeface="Calibri" pitchFamily="34" charset="0"/>
          </a:endParaRPr>
        </a:p>
      </dgm:t>
    </dgm:pt>
    <dgm:pt modelId="{7C45A6BE-7989-4021-8FCF-9444BB87C990}" type="par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DF672D31-4B22-4CE8-BC24-06717CAB6146}" type="sibTrans" cxnId="{12948D41-7F10-41BB-A75D-F36A47BC52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14F0082-FC52-4E22-84B2-030BD46C45E6}" type="asst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Comité de calidad</a:t>
          </a:r>
        </a:p>
      </dgm:t>
    </dgm:pt>
    <dgm:pt modelId="{1DFB78B8-09F8-4785-9469-787EBF6A1DA5}" type="parTrans" cxnId="{2F5F6704-9F96-4675-8B57-731B5D5FDE6D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35DAC0CE-CD1B-45E5-BB61-5DE182129B71}" type="sibTrans" cxnId="{2F5F6704-9F96-4675-8B57-731B5D5FDE6D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81A6C87-2BF9-46F7-9095-E3E559CE1F92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Administración</a:t>
          </a:r>
          <a:endParaRPr lang="es-ES" sz="1200" dirty="0">
            <a:latin typeface="Calibri" pitchFamily="34" charset="0"/>
          </a:endParaRPr>
        </a:p>
      </dgm:t>
    </dgm:pt>
    <dgm:pt modelId="{66E56E43-6CC2-4AF4-86E1-68E8221C122C}" type="parTrans" cxnId="{20992C54-B6EE-4008-B0F0-E55C8B1DE31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Calibri" pitchFamily="34" charset="0"/>
          </a:endParaRPr>
        </a:p>
      </dgm:t>
    </dgm:pt>
    <dgm:pt modelId="{794888CB-9197-4DFC-9C05-6AA0EF453E58}" type="sibTrans" cxnId="{20992C54-B6EE-4008-B0F0-E55C8B1DE31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5F215C5A-82B6-4AF8-8558-982D286FADFB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Logística</a:t>
          </a:r>
          <a:endParaRPr lang="es-ES" sz="1200" dirty="0">
            <a:latin typeface="Calibri" pitchFamily="34" charset="0"/>
          </a:endParaRPr>
        </a:p>
      </dgm:t>
    </dgm:pt>
    <dgm:pt modelId="{45CD6A6E-E3D4-4402-99BD-268B2E377533}" type="parTrans" cxnId="{C1005A28-DD35-4F50-8867-C5A71266D1B8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626EC789-C548-4785-8DA5-1318B1157AE3}" type="sibTrans" cxnId="{C1005A28-DD35-4F50-8867-C5A71266D1B8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0CF284C7-0C11-4B49-88EB-0436F6903296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Dpto. Técnico</a:t>
          </a:r>
        </a:p>
      </dgm:t>
    </dgm:pt>
    <dgm:pt modelId="{9B218BA6-8E11-4ED3-9F73-E1DF316AB3B9}" type="parTrans" cxnId="{AC5EDE2F-E57C-4C31-9B53-F606A6FB78D2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BABF59DE-7A1A-4B34-9CAE-1215A1661AB8}" type="sibTrans" cxnId="{AC5EDE2F-E57C-4C31-9B53-F606A6FB78D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77B42AD6-E5AA-4424-8292-2084E7E21986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Calidad</a:t>
          </a:r>
          <a:endParaRPr lang="es-ES" sz="1200" dirty="0">
            <a:latin typeface="Calibri" pitchFamily="34" charset="0"/>
          </a:endParaRPr>
        </a:p>
      </dgm:t>
    </dgm:pt>
    <dgm:pt modelId="{93DB423A-68BB-45C8-A40C-B59A393DE65C}" type="parTrans" cxnId="{C9C266F8-43D1-41BE-ACF0-04E2355EBB59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59BA9251-CDBB-4DDD-9B17-297A06250BC0}" type="sibTrans" cxnId="{C9C266F8-43D1-41BE-ACF0-04E2355EBB59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CD1298B7-255B-4306-A89C-8C103B9F2C7F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Mecanización</a:t>
          </a:r>
        </a:p>
        <a:p>
          <a:r>
            <a:rPr lang="es-ES" sz="1200" dirty="0" smtClean="0">
              <a:latin typeface="Calibri" pitchFamily="34" charset="0"/>
            </a:rPr>
            <a:t>Servicio Técnico</a:t>
          </a:r>
        </a:p>
      </dgm:t>
    </dgm:pt>
    <dgm:pt modelId="{67AE98D0-B851-4626-B783-6591606CC731}" type="parTrans" cxnId="{9454E77A-2BEE-4973-8639-B17882B95902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EDEDC9D3-5C1A-41A8-97C7-4DC133784849}" type="sibTrans" cxnId="{9454E77A-2BEE-4973-8639-B17882B95902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4655E31A-2C73-47FF-82EC-15BD48752C11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Consumibles</a:t>
          </a:r>
          <a:endParaRPr lang="es-ES" sz="1200" dirty="0">
            <a:latin typeface="Calibri" pitchFamily="34" charset="0"/>
          </a:endParaRPr>
        </a:p>
      </dgm:t>
    </dgm:pt>
    <dgm:pt modelId="{ED25E3BF-5C5F-4D0F-8CDA-E0879C05ECF3}" type="parTrans" cxnId="{3D1FFA72-6E55-4BA9-9983-12B38A41F343}">
      <dgm:prSet/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8B46FA9A-4FA1-4A45-A92F-F783554A8161}" type="sibTrans" cxnId="{3D1FFA72-6E55-4BA9-9983-12B38A41F343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7ACEC95-8EEE-4EEE-8E42-BC820B7292F5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Atención al Cliente</a:t>
          </a:r>
          <a:endParaRPr lang="es-ES" sz="1200" dirty="0">
            <a:latin typeface="Calibri" pitchFamily="34" charset="0"/>
          </a:endParaRPr>
        </a:p>
      </dgm:t>
    </dgm:pt>
    <dgm:pt modelId="{B1380F20-8D59-4AE4-9DBE-2B71B9F74D5B}" type="parTrans" cxnId="{4DC7CE60-1673-4773-B2C5-EF5C31164C16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29DDA6DE-FFD0-4D46-A363-3DC94DAA4880}" type="sibTrans" cxnId="{4DC7CE60-1673-4773-B2C5-EF5C31164C16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E8D3A624-3E7B-4861-8DAB-7C6D63A6245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Facturación</a:t>
          </a:r>
          <a:endParaRPr lang="es-ES" sz="1200" dirty="0">
            <a:latin typeface="Calibri" pitchFamily="34" charset="0"/>
          </a:endParaRPr>
        </a:p>
      </dgm:t>
    </dgm:pt>
    <dgm:pt modelId="{CF4175E4-A55E-4A14-9E31-BC5A92634DFD}" type="parTrans" cxnId="{3F41A12D-BD89-4625-BA7A-530C07D311F1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1A63928A-8D1F-45E8-9398-6AC42C9FE3D2}" type="sibTrans" cxnId="{3F41A12D-BD89-4625-BA7A-530C07D311F1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1DB4C8F-1EDF-4D09-9337-AA447D40A6C4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Resp. Logística</a:t>
          </a:r>
          <a:endParaRPr lang="es-ES" sz="1200" dirty="0">
            <a:latin typeface="Calibri" pitchFamily="34" charset="0"/>
          </a:endParaRPr>
        </a:p>
      </dgm:t>
    </dgm:pt>
    <dgm:pt modelId="{27118AEE-2C79-4BF2-B71B-E5C685ED96AD}" type="parTrans" cxnId="{269EA6A1-5C43-434E-80D3-18604AB69425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80541E6C-82FF-4C8F-8953-BDBE6B2C2168}" type="sibTrans" cxnId="{269EA6A1-5C43-434E-80D3-18604AB6942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3EE59007-38AD-4D45-8D3B-B330F96735D3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Responsable Servicio Técnico</a:t>
          </a:r>
          <a:endParaRPr lang="es-ES" sz="1200" dirty="0">
            <a:latin typeface="Calibri" pitchFamily="34" charset="0"/>
          </a:endParaRPr>
        </a:p>
      </dgm:t>
    </dgm:pt>
    <dgm:pt modelId="{4F658492-5769-44E3-90F1-FBDBD69777B5}" type="parTrans" cxnId="{A4D09209-2E68-4001-859C-33968147692F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C914407F-EA20-42D8-AC7B-0828E0926AF2}" type="sibTrans" cxnId="{A4D09209-2E68-4001-859C-33968147692F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83103C15-280E-4B64-96A8-65E6FD2D65EC}">
      <dgm:prSet custT="1"/>
      <dgm:spPr/>
      <dgm:t>
        <a:bodyPr/>
        <a:lstStyle/>
        <a:p>
          <a:r>
            <a:rPr lang="es-ES" sz="1200" dirty="0" smtClean="0">
              <a:latin typeface="Calibri" pitchFamily="34" charset="0"/>
            </a:rPr>
            <a:t>Técnicos</a:t>
          </a:r>
          <a:endParaRPr lang="es-ES" sz="1200" dirty="0">
            <a:latin typeface="Calibri" pitchFamily="34" charset="0"/>
          </a:endParaRPr>
        </a:p>
      </dgm:t>
    </dgm:pt>
    <dgm:pt modelId="{9BD997DF-BDFF-4619-8055-4832E7546C65}" type="parTrans" cxnId="{5200B690-0FFF-465B-87B4-2100DBE61165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 sz="1200" dirty="0">
            <a:latin typeface="Calibri" pitchFamily="34" charset="0"/>
          </a:endParaRPr>
        </a:p>
      </dgm:t>
    </dgm:pt>
    <dgm:pt modelId="{B39DB70E-BAB7-488A-A346-FE266F4765DF}" type="sibTrans" cxnId="{5200B690-0FFF-465B-87B4-2100DBE61165}">
      <dgm:prSet/>
      <dgm:spPr/>
      <dgm:t>
        <a:bodyPr/>
        <a:lstStyle/>
        <a:p>
          <a:endParaRPr lang="es-ES" sz="1200">
            <a:latin typeface="Calibri" pitchFamily="34" charset="0"/>
          </a:endParaRPr>
        </a:p>
      </dgm:t>
    </dgm:pt>
    <dgm:pt modelId="{B366D540-A1CA-4183-ABB2-571038BE6CCB}" type="pres">
      <dgm:prSet presAssocID="{34BE0231-02F8-4BDC-BD09-C11FE164E1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7625915-FDDE-4F2A-A653-3DAAC61CFCEB}" type="pres">
      <dgm:prSet presAssocID="{5311275E-2561-4E85-8050-851AC763F1A8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99D15F69-FD6F-4FF4-9F55-338BA0334042}" type="pres">
      <dgm:prSet presAssocID="{5311275E-2561-4E85-8050-851AC763F1A8}" presName="rootComposite1" presStyleCnt="0"/>
      <dgm:spPr/>
      <dgm:t>
        <a:bodyPr/>
        <a:lstStyle/>
        <a:p>
          <a:endParaRPr lang="es-ES"/>
        </a:p>
      </dgm:t>
    </dgm:pt>
    <dgm:pt modelId="{D071C1FF-7015-4F96-BE28-B1730880E998}" type="pres">
      <dgm:prSet presAssocID="{5311275E-2561-4E85-8050-851AC763F1A8}" presName="rootText1" presStyleLbl="node0" presStyleIdx="0" presStyleCnt="1" custScaleX="139472" custScaleY="11221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B37A32D-5275-4981-A6C9-333F43FAA7F1}" type="pres">
      <dgm:prSet presAssocID="{5311275E-2561-4E85-8050-851AC763F1A8}" presName="rootConnector1" presStyleLbl="node1" presStyleIdx="0" presStyleCnt="0"/>
      <dgm:spPr/>
      <dgm:t>
        <a:bodyPr/>
        <a:lstStyle/>
        <a:p>
          <a:endParaRPr lang="es-ES"/>
        </a:p>
      </dgm:t>
    </dgm:pt>
    <dgm:pt modelId="{C0E0A677-69CA-41B8-82D7-D27905BF6B6E}" type="pres">
      <dgm:prSet presAssocID="{5311275E-2561-4E85-8050-851AC763F1A8}" presName="hierChild2" presStyleCnt="0"/>
      <dgm:spPr/>
      <dgm:t>
        <a:bodyPr/>
        <a:lstStyle/>
        <a:p>
          <a:endParaRPr lang="es-ES"/>
        </a:p>
      </dgm:t>
    </dgm:pt>
    <dgm:pt modelId="{7DE517CF-8D04-47A8-A9D3-C4E5852EFDD0}" type="pres">
      <dgm:prSet presAssocID="{66E56E43-6CC2-4AF4-86E1-68E8221C122C}" presName="Name37" presStyleLbl="parChTrans1D2" presStyleIdx="0" presStyleCnt="4"/>
      <dgm:spPr/>
      <dgm:t>
        <a:bodyPr/>
        <a:lstStyle/>
        <a:p>
          <a:endParaRPr lang="es-ES"/>
        </a:p>
      </dgm:t>
    </dgm:pt>
    <dgm:pt modelId="{41EF259E-AB84-4EB5-BBB0-A5E0E3C75DFD}" type="pres">
      <dgm:prSet presAssocID="{881A6C87-2BF9-46F7-9095-E3E559CE1F92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23275A71-7BA9-4F32-87A7-EAC543A5B7D0}" type="pres">
      <dgm:prSet presAssocID="{881A6C87-2BF9-46F7-9095-E3E559CE1F92}" presName="rootComposite" presStyleCnt="0"/>
      <dgm:spPr/>
      <dgm:t>
        <a:bodyPr/>
        <a:lstStyle/>
        <a:p>
          <a:endParaRPr lang="es-ES"/>
        </a:p>
      </dgm:t>
    </dgm:pt>
    <dgm:pt modelId="{F12B0E6A-1670-4482-A5BA-561764081BA4}" type="pres">
      <dgm:prSet presAssocID="{881A6C87-2BF9-46F7-9095-E3E559CE1F92}" presName="rootText" presStyleLbl="node2" presStyleIdx="0" presStyleCnt="3" custScaleX="168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B0B7BD-5706-44C5-8DCE-A7604B431155}" type="pres">
      <dgm:prSet presAssocID="{881A6C87-2BF9-46F7-9095-E3E559CE1F92}" presName="rootConnector" presStyleLbl="node2" presStyleIdx="0" presStyleCnt="3"/>
      <dgm:spPr/>
      <dgm:t>
        <a:bodyPr/>
        <a:lstStyle/>
        <a:p>
          <a:endParaRPr lang="es-ES"/>
        </a:p>
      </dgm:t>
    </dgm:pt>
    <dgm:pt modelId="{7E7AF96E-CD35-4D6C-BAB9-655C49480833}" type="pres">
      <dgm:prSet presAssocID="{881A6C87-2BF9-46F7-9095-E3E559CE1F92}" presName="hierChild4" presStyleCnt="0"/>
      <dgm:spPr/>
      <dgm:t>
        <a:bodyPr/>
        <a:lstStyle/>
        <a:p>
          <a:endParaRPr lang="es-ES"/>
        </a:p>
      </dgm:t>
    </dgm:pt>
    <dgm:pt modelId="{7ADF40C3-EFCB-4679-AEA5-B3261699B315}" type="pres">
      <dgm:prSet presAssocID="{67AE98D0-B851-4626-B783-6591606CC731}" presName="Name35" presStyleLbl="parChTrans1D3" presStyleIdx="0" presStyleCnt="7"/>
      <dgm:spPr/>
      <dgm:t>
        <a:bodyPr/>
        <a:lstStyle/>
        <a:p>
          <a:endParaRPr lang="es-ES"/>
        </a:p>
      </dgm:t>
    </dgm:pt>
    <dgm:pt modelId="{BAF4112B-A782-449F-97D9-F1C52F62270F}" type="pres">
      <dgm:prSet presAssocID="{CD1298B7-255B-4306-A89C-8C103B9F2C7F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B6A6DC1A-A455-4D21-9967-DB007FA1ACB7}" type="pres">
      <dgm:prSet presAssocID="{CD1298B7-255B-4306-A89C-8C103B9F2C7F}" presName="rootComposite" presStyleCnt="0"/>
      <dgm:spPr/>
      <dgm:t>
        <a:bodyPr/>
        <a:lstStyle/>
        <a:p>
          <a:endParaRPr lang="es-ES"/>
        </a:p>
      </dgm:t>
    </dgm:pt>
    <dgm:pt modelId="{B97001E9-374D-4136-A32B-55B65785D2EF}" type="pres">
      <dgm:prSet presAssocID="{CD1298B7-255B-4306-A89C-8C103B9F2C7F}" presName="rootText" presStyleLbl="node3" presStyleIdx="0" presStyleCnt="7" custScaleX="129639" custScaleY="1504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CA6ECC8-A86B-421A-B5D8-88F659C3BDAA}" type="pres">
      <dgm:prSet presAssocID="{CD1298B7-255B-4306-A89C-8C103B9F2C7F}" presName="rootConnector" presStyleLbl="node3" presStyleIdx="0" presStyleCnt="7"/>
      <dgm:spPr/>
      <dgm:t>
        <a:bodyPr/>
        <a:lstStyle/>
        <a:p>
          <a:endParaRPr lang="es-ES"/>
        </a:p>
      </dgm:t>
    </dgm:pt>
    <dgm:pt modelId="{69F312AE-FDD0-47EF-BFC6-FB56FBB268DD}" type="pres">
      <dgm:prSet presAssocID="{CD1298B7-255B-4306-A89C-8C103B9F2C7F}" presName="hierChild4" presStyleCnt="0"/>
      <dgm:spPr/>
      <dgm:t>
        <a:bodyPr/>
        <a:lstStyle/>
        <a:p>
          <a:endParaRPr lang="es-ES"/>
        </a:p>
      </dgm:t>
    </dgm:pt>
    <dgm:pt modelId="{7CD02E31-1440-4739-9A7B-37780FE3A132}" type="pres">
      <dgm:prSet presAssocID="{CD1298B7-255B-4306-A89C-8C103B9F2C7F}" presName="hierChild5" presStyleCnt="0"/>
      <dgm:spPr/>
      <dgm:t>
        <a:bodyPr/>
        <a:lstStyle/>
        <a:p>
          <a:endParaRPr lang="es-ES"/>
        </a:p>
      </dgm:t>
    </dgm:pt>
    <dgm:pt modelId="{D0F7DAC5-8E3C-45CD-8DF4-4004BA917D11}" type="pres">
      <dgm:prSet presAssocID="{ED25E3BF-5C5F-4D0F-8CDA-E0879C05ECF3}" presName="Name35" presStyleLbl="parChTrans1D3" presStyleIdx="1" presStyleCnt="7"/>
      <dgm:spPr/>
      <dgm:t>
        <a:bodyPr/>
        <a:lstStyle/>
        <a:p>
          <a:endParaRPr lang="es-ES"/>
        </a:p>
      </dgm:t>
    </dgm:pt>
    <dgm:pt modelId="{ADD762A7-2138-490B-B315-A00CCB28272C}" type="pres">
      <dgm:prSet presAssocID="{4655E31A-2C73-47FF-82EC-15BD48752C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F27F927A-14E7-4511-A52C-1E398F3E3D67}" type="pres">
      <dgm:prSet presAssocID="{4655E31A-2C73-47FF-82EC-15BD48752C11}" presName="rootComposite" presStyleCnt="0"/>
      <dgm:spPr/>
      <dgm:t>
        <a:bodyPr/>
        <a:lstStyle/>
        <a:p>
          <a:endParaRPr lang="es-ES"/>
        </a:p>
      </dgm:t>
    </dgm:pt>
    <dgm:pt modelId="{0210E57D-B5D5-4FCD-8A69-17A72EF4BB6B}" type="pres">
      <dgm:prSet presAssocID="{4655E31A-2C73-47FF-82EC-15BD48752C11}" presName="rootText" presStyleLbl="node3" presStyleIdx="1" presStyleCnt="7" custScaleX="116268" custScaleY="12126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3CF43EC-59E6-45B8-8729-DDBFDC068EAD}" type="pres">
      <dgm:prSet presAssocID="{4655E31A-2C73-47FF-82EC-15BD48752C11}" presName="rootConnector" presStyleLbl="node3" presStyleIdx="1" presStyleCnt="7"/>
      <dgm:spPr/>
      <dgm:t>
        <a:bodyPr/>
        <a:lstStyle/>
        <a:p>
          <a:endParaRPr lang="es-ES"/>
        </a:p>
      </dgm:t>
    </dgm:pt>
    <dgm:pt modelId="{FCE63C67-2B6A-4D77-802E-AA62296A838F}" type="pres">
      <dgm:prSet presAssocID="{4655E31A-2C73-47FF-82EC-15BD48752C11}" presName="hierChild4" presStyleCnt="0"/>
      <dgm:spPr/>
      <dgm:t>
        <a:bodyPr/>
        <a:lstStyle/>
        <a:p>
          <a:endParaRPr lang="es-ES"/>
        </a:p>
      </dgm:t>
    </dgm:pt>
    <dgm:pt modelId="{895036F6-52AA-42E1-8CF4-838192273137}" type="pres">
      <dgm:prSet presAssocID="{4655E31A-2C73-47FF-82EC-15BD48752C11}" presName="hierChild5" presStyleCnt="0"/>
      <dgm:spPr/>
      <dgm:t>
        <a:bodyPr/>
        <a:lstStyle/>
        <a:p>
          <a:endParaRPr lang="es-ES"/>
        </a:p>
      </dgm:t>
    </dgm:pt>
    <dgm:pt modelId="{EB450E77-E46F-40FD-B4F5-659E2A35EDA7}" type="pres">
      <dgm:prSet presAssocID="{B1380F20-8D59-4AE4-9DBE-2B71B9F74D5B}" presName="Name35" presStyleLbl="parChTrans1D3" presStyleIdx="2" presStyleCnt="7"/>
      <dgm:spPr/>
      <dgm:t>
        <a:bodyPr/>
        <a:lstStyle/>
        <a:p>
          <a:endParaRPr lang="es-ES"/>
        </a:p>
      </dgm:t>
    </dgm:pt>
    <dgm:pt modelId="{87FDF4DF-98C6-42D5-B29F-C8E7AEDEEADC}" type="pres">
      <dgm:prSet presAssocID="{37ACEC95-8EEE-4EEE-8E42-BC820B7292F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BE3DA29-E791-42E8-8A19-E4D235BBDD71}" type="pres">
      <dgm:prSet presAssocID="{37ACEC95-8EEE-4EEE-8E42-BC820B7292F5}" presName="rootComposite" presStyleCnt="0"/>
      <dgm:spPr/>
      <dgm:t>
        <a:bodyPr/>
        <a:lstStyle/>
        <a:p>
          <a:endParaRPr lang="es-ES"/>
        </a:p>
      </dgm:t>
    </dgm:pt>
    <dgm:pt modelId="{0E5800DC-327A-4D6B-8804-A3F30633BEC2}" type="pres">
      <dgm:prSet presAssocID="{37ACEC95-8EEE-4EEE-8E42-BC820B7292F5}" presName="rootText" presStyleLbl="node3" presStyleIdx="2" presStyleCnt="7" custScaleX="123083" custScaleY="1108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C80FBA-D066-4C1A-B5F8-3D6AAE595902}" type="pres">
      <dgm:prSet presAssocID="{37ACEC95-8EEE-4EEE-8E42-BC820B7292F5}" presName="rootConnector" presStyleLbl="node3" presStyleIdx="2" presStyleCnt="7"/>
      <dgm:spPr/>
      <dgm:t>
        <a:bodyPr/>
        <a:lstStyle/>
        <a:p>
          <a:endParaRPr lang="es-ES"/>
        </a:p>
      </dgm:t>
    </dgm:pt>
    <dgm:pt modelId="{89FD2AAC-802A-4221-AA39-8048B4BD55E4}" type="pres">
      <dgm:prSet presAssocID="{37ACEC95-8EEE-4EEE-8E42-BC820B7292F5}" presName="hierChild4" presStyleCnt="0"/>
      <dgm:spPr/>
      <dgm:t>
        <a:bodyPr/>
        <a:lstStyle/>
        <a:p>
          <a:endParaRPr lang="es-ES"/>
        </a:p>
      </dgm:t>
    </dgm:pt>
    <dgm:pt modelId="{2E713037-678C-4C09-9BB1-3C2D2329A6F0}" type="pres">
      <dgm:prSet presAssocID="{37ACEC95-8EEE-4EEE-8E42-BC820B7292F5}" presName="hierChild5" presStyleCnt="0"/>
      <dgm:spPr/>
      <dgm:t>
        <a:bodyPr/>
        <a:lstStyle/>
        <a:p>
          <a:endParaRPr lang="es-ES"/>
        </a:p>
      </dgm:t>
    </dgm:pt>
    <dgm:pt modelId="{A03FE0C8-30B6-4D73-AC5C-C54234C4FE11}" type="pres">
      <dgm:prSet presAssocID="{CF4175E4-A55E-4A14-9E31-BC5A92634DFD}" presName="Name35" presStyleLbl="parChTrans1D3" presStyleIdx="3" presStyleCnt="7"/>
      <dgm:spPr/>
      <dgm:t>
        <a:bodyPr/>
        <a:lstStyle/>
        <a:p>
          <a:endParaRPr lang="es-ES"/>
        </a:p>
      </dgm:t>
    </dgm:pt>
    <dgm:pt modelId="{BC14FAF6-8680-4E71-B24B-064DFB809CE2}" type="pres">
      <dgm:prSet presAssocID="{E8D3A624-3E7B-4861-8DAB-7C6D63A6245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85C7766D-04E3-4135-ABFC-3A6D8A5DF225}" type="pres">
      <dgm:prSet presAssocID="{E8D3A624-3E7B-4861-8DAB-7C6D63A62453}" presName="rootComposite" presStyleCnt="0"/>
      <dgm:spPr/>
      <dgm:t>
        <a:bodyPr/>
        <a:lstStyle/>
        <a:p>
          <a:endParaRPr lang="es-ES"/>
        </a:p>
      </dgm:t>
    </dgm:pt>
    <dgm:pt modelId="{AB883064-FC93-43CF-ADC0-D45DE3B16605}" type="pres">
      <dgm:prSet presAssocID="{E8D3A624-3E7B-4861-8DAB-7C6D63A62453}" presName="rootText" presStyleLbl="node3" presStyleIdx="3" presStyleCnt="7" custScaleX="124411" custScaleY="10858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087C92F-C94A-4BD1-A4A4-A709E3F44933}" type="pres">
      <dgm:prSet presAssocID="{E8D3A624-3E7B-4861-8DAB-7C6D63A62453}" presName="rootConnector" presStyleLbl="node3" presStyleIdx="3" presStyleCnt="7"/>
      <dgm:spPr/>
      <dgm:t>
        <a:bodyPr/>
        <a:lstStyle/>
        <a:p>
          <a:endParaRPr lang="es-ES"/>
        </a:p>
      </dgm:t>
    </dgm:pt>
    <dgm:pt modelId="{88C11BCF-AD01-4758-8D5C-5D1A958D948B}" type="pres">
      <dgm:prSet presAssocID="{E8D3A624-3E7B-4861-8DAB-7C6D63A62453}" presName="hierChild4" presStyleCnt="0"/>
      <dgm:spPr/>
      <dgm:t>
        <a:bodyPr/>
        <a:lstStyle/>
        <a:p>
          <a:endParaRPr lang="es-ES"/>
        </a:p>
      </dgm:t>
    </dgm:pt>
    <dgm:pt modelId="{7B634259-E86A-4941-8962-6EA0C377F618}" type="pres">
      <dgm:prSet presAssocID="{E8D3A624-3E7B-4861-8DAB-7C6D63A62453}" presName="hierChild5" presStyleCnt="0"/>
      <dgm:spPr/>
      <dgm:t>
        <a:bodyPr/>
        <a:lstStyle/>
        <a:p>
          <a:endParaRPr lang="es-ES"/>
        </a:p>
      </dgm:t>
    </dgm:pt>
    <dgm:pt modelId="{7C383469-AF2F-4047-9B00-9A9BC8DEA68E}" type="pres">
      <dgm:prSet presAssocID="{881A6C87-2BF9-46F7-9095-E3E559CE1F92}" presName="hierChild5" presStyleCnt="0"/>
      <dgm:spPr/>
      <dgm:t>
        <a:bodyPr/>
        <a:lstStyle/>
        <a:p>
          <a:endParaRPr lang="es-ES"/>
        </a:p>
      </dgm:t>
    </dgm:pt>
    <dgm:pt modelId="{10BF4ADC-49D9-44D6-BB0D-988A34D950E9}" type="pres">
      <dgm:prSet presAssocID="{45CD6A6E-E3D4-4402-99BD-268B2E377533}" presName="Name37" presStyleLbl="parChTrans1D2" presStyleIdx="1" presStyleCnt="4"/>
      <dgm:spPr/>
      <dgm:t>
        <a:bodyPr/>
        <a:lstStyle/>
        <a:p>
          <a:endParaRPr lang="es-ES"/>
        </a:p>
      </dgm:t>
    </dgm:pt>
    <dgm:pt modelId="{1F60B37F-AB7F-4BE2-BB19-AB3A152E9EC0}" type="pres">
      <dgm:prSet presAssocID="{5F215C5A-82B6-4AF8-8558-982D286FADFB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92F70B27-75A5-415A-BE59-99A6D133A217}" type="pres">
      <dgm:prSet presAssocID="{5F215C5A-82B6-4AF8-8558-982D286FADFB}" presName="rootComposite" presStyleCnt="0"/>
      <dgm:spPr/>
      <dgm:t>
        <a:bodyPr/>
        <a:lstStyle/>
        <a:p>
          <a:endParaRPr lang="es-ES"/>
        </a:p>
      </dgm:t>
    </dgm:pt>
    <dgm:pt modelId="{5E226BB8-283B-4BD0-9110-995E7431FBB0}" type="pres">
      <dgm:prSet presAssocID="{5F215C5A-82B6-4AF8-8558-982D286FADFB}" presName="rootText" presStyleLbl="node2" presStyleIdx="1" presStyleCnt="3" custScaleX="136161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2FBE5E-9BD7-42DE-A791-4A05B9D0CD38}" type="pres">
      <dgm:prSet presAssocID="{5F215C5A-82B6-4AF8-8558-982D286FADFB}" presName="rootConnector" presStyleLbl="node2" presStyleIdx="1" presStyleCnt="3"/>
      <dgm:spPr/>
      <dgm:t>
        <a:bodyPr/>
        <a:lstStyle/>
        <a:p>
          <a:endParaRPr lang="es-ES"/>
        </a:p>
      </dgm:t>
    </dgm:pt>
    <dgm:pt modelId="{D95E2FB6-5613-4BC5-85E0-C3359F3EAE71}" type="pres">
      <dgm:prSet presAssocID="{5F215C5A-82B6-4AF8-8558-982D286FADFB}" presName="hierChild4" presStyleCnt="0"/>
      <dgm:spPr/>
      <dgm:t>
        <a:bodyPr/>
        <a:lstStyle/>
        <a:p>
          <a:endParaRPr lang="es-ES"/>
        </a:p>
      </dgm:t>
    </dgm:pt>
    <dgm:pt modelId="{F7003387-D05F-45ED-86A1-3E07DEBC792C}" type="pres">
      <dgm:prSet presAssocID="{27118AEE-2C79-4BF2-B71B-E5C685ED96AD}" presName="Name35" presStyleLbl="parChTrans1D3" presStyleIdx="4" presStyleCnt="7"/>
      <dgm:spPr/>
      <dgm:t>
        <a:bodyPr/>
        <a:lstStyle/>
        <a:p>
          <a:endParaRPr lang="es-ES"/>
        </a:p>
      </dgm:t>
    </dgm:pt>
    <dgm:pt modelId="{A562AEDB-686A-43BA-A810-32B2CA7570C5}" type="pres">
      <dgm:prSet presAssocID="{31DB4C8F-1EDF-4D09-9337-AA447D40A6C4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52C263-085F-4920-B4EB-DE72EC21B599}" type="pres">
      <dgm:prSet presAssocID="{31DB4C8F-1EDF-4D09-9337-AA447D40A6C4}" presName="rootComposite" presStyleCnt="0"/>
      <dgm:spPr/>
      <dgm:t>
        <a:bodyPr/>
        <a:lstStyle/>
        <a:p>
          <a:endParaRPr lang="es-ES"/>
        </a:p>
      </dgm:t>
    </dgm:pt>
    <dgm:pt modelId="{0E7A47CF-02EE-456C-BEA1-ABB59F012FBB}" type="pres">
      <dgm:prSet presAssocID="{31DB4C8F-1EDF-4D09-9337-AA447D40A6C4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BC82D7A-690F-48C0-B8F4-790166A72117}" type="pres">
      <dgm:prSet presAssocID="{31DB4C8F-1EDF-4D09-9337-AA447D40A6C4}" presName="rootConnector" presStyleLbl="node3" presStyleIdx="4" presStyleCnt="7"/>
      <dgm:spPr/>
      <dgm:t>
        <a:bodyPr/>
        <a:lstStyle/>
        <a:p>
          <a:endParaRPr lang="es-ES"/>
        </a:p>
      </dgm:t>
    </dgm:pt>
    <dgm:pt modelId="{9B7A747F-27B2-4E90-B910-C74E0150A611}" type="pres">
      <dgm:prSet presAssocID="{31DB4C8F-1EDF-4D09-9337-AA447D40A6C4}" presName="hierChild4" presStyleCnt="0"/>
      <dgm:spPr/>
      <dgm:t>
        <a:bodyPr/>
        <a:lstStyle/>
        <a:p>
          <a:endParaRPr lang="es-ES"/>
        </a:p>
      </dgm:t>
    </dgm:pt>
    <dgm:pt modelId="{52EC2669-9929-46DD-B481-079B566DC352}" type="pres">
      <dgm:prSet presAssocID="{31DB4C8F-1EDF-4D09-9337-AA447D40A6C4}" presName="hierChild5" presStyleCnt="0"/>
      <dgm:spPr/>
      <dgm:t>
        <a:bodyPr/>
        <a:lstStyle/>
        <a:p>
          <a:endParaRPr lang="es-ES"/>
        </a:p>
      </dgm:t>
    </dgm:pt>
    <dgm:pt modelId="{C7BBE179-F217-42D5-B56E-8EDB2EFE2600}" type="pres">
      <dgm:prSet presAssocID="{5F215C5A-82B6-4AF8-8558-982D286FADFB}" presName="hierChild5" presStyleCnt="0"/>
      <dgm:spPr/>
      <dgm:t>
        <a:bodyPr/>
        <a:lstStyle/>
        <a:p>
          <a:endParaRPr lang="es-ES"/>
        </a:p>
      </dgm:t>
    </dgm:pt>
    <dgm:pt modelId="{118ADE2A-F50F-4824-A3FB-0C6DD1925A91}" type="pres">
      <dgm:prSet presAssocID="{9B218BA6-8E11-4ED3-9F73-E1DF316AB3B9}" presName="Name37" presStyleLbl="parChTrans1D2" presStyleIdx="2" presStyleCnt="4"/>
      <dgm:spPr/>
      <dgm:t>
        <a:bodyPr/>
        <a:lstStyle/>
        <a:p>
          <a:endParaRPr lang="es-ES"/>
        </a:p>
      </dgm:t>
    </dgm:pt>
    <dgm:pt modelId="{5CE03D78-3F2F-499B-92D9-29EF8E530AF9}" type="pres">
      <dgm:prSet presAssocID="{0CF284C7-0C11-4B49-88EB-0436F690329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CEBB2F8C-4B7C-4774-BE91-F45C906CAC56}" type="pres">
      <dgm:prSet presAssocID="{0CF284C7-0C11-4B49-88EB-0436F6903296}" presName="rootComposite" presStyleCnt="0"/>
      <dgm:spPr/>
      <dgm:t>
        <a:bodyPr/>
        <a:lstStyle/>
        <a:p>
          <a:endParaRPr lang="es-ES"/>
        </a:p>
      </dgm:t>
    </dgm:pt>
    <dgm:pt modelId="{D20DEEF6-B5C8-4505-BB1E-EEBBB21C0DD8}" type="pres">
      <dgm:prSet presAssocID="{0CF284C7-0C11-4B49-88EB-0436F6903296}" presName="rootText" presStyleLbl="node2" presStyleIdx="2" presStyleCnt="3" custScaleX="131267" custScaleY="1104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149DCF2-B25E-4833-82CB-7EDED0C07647}" type="pres">
      <dgm:prSet presAssocID="{0CF284C7-0C11-4B49-88EB-0436F6903296}" presName="rootConnector" presStyleLbl="node2" presStyleIdx="2" presStyleCnt="3"/>
      <dgm:spPr/>
      <dgm:t>
        <a:bodyPr/>
        <a:lstStyle/>
        <a:p>
          <a:endParaRPr lang="es-ES"/>
        </a:p>
      </dgm:t>
    </dgm:pt>
    <dgm:pt modelId="{B702E5C1-9C16-41F0-A847-FDB22DCEAD61}" type="pres">
      <dgm:prSet presAssocID="{0CF284C7-0C11-4B49-88EB-0436F6903296}" presName="hierChild4" presStyleCnt="0"/>
      <dgm:spPr/>
      <dgm:t>
        <a:bodyPr/>
        <a:lstStyle/>
        <a:p>
          <a:endParaRPr lang="es-ES"/>
        </a:p>
      </dgm:t>
    </dgm:pt>
    <dgm:pt modelId="{BCFCB5AA-9162-4ABF-819E-8739DE5487CB}" type="pres">
      <dgm:prSet presAssocID="{4F658492-5769-44E3-90F1-FBDBD69777B5}" presName="Name35" presStyleLbl="parChTrans1D3" presStyleIdx="5" presStyleCnt="7"/>
      <dgm:spPr/>
      <dgm:t>
        <a:bodyPr/>
        <a:lstStyle/>
        <a:p>
          <a:endParaRPr lang="es-ES"/>
        </a:p>
      </dgm:t>
    </dgm:pt>
    <dgm:pt modelId="{C3DBB17C-E711-4D5B-BB1F-60F5FD07E542}" type="pres">
      <dgm:prSet presAssocID="{3EE59007-38AD-4D45-8D3B-B330F96735D3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0CC0DBC8-8110-4717-89B2-01A7BBAA0C61}" type="pres">
      <dgm:prSet presAssocID="{3EE59007-38AD-4D45-8D3B-B330F96735D3}" presName="rootComposite" presStyleCnt="0"/>
      <dgm:spPr/>
      <dgm:t>
        <a:bodyPr/>
        <a:lstStyle/>
        <a:p>
          <a:endParaRPr lang="es-ES"/>
        </a:p>
      </dgm:t>
    </dgm:pt>
    <dgm:pt modelId="{034BF0CE-8F8A-4E97-A33B-E69A474AFFBD}" type="pres">
      <dgm:prSet presAssocID="{3EE59007-38AD-4D45-8D3B-B330F96735D3}" presName="rootText" presStyleLbl="node3" presStyleIdx="5" presStyleCnt="7" custScaleX="130068" custScaleY="13157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AC0D17E-3A04-44B3-A141-1F15EB733614}" type="pres">
      <dgm:prSet presAssocID="{3EE59007-38AD-4D45-8D3B-B330F96735D3}" presName="rootConnector" presStyleLbl="node3" presStyleIdx="5" presStyleCnt="7"/>
      <dgm:spPr/>
      <dgm:t>
        <a:bodyPr/>
        <a:lstStyle/>
        <a:p>
          <a:endParaRPr lang="es-ES"/>
        </a:p>
      </dgm:t>
    </dgm:pt>
    <dgm:pt modelId="{164620EE-6792-4992-B8F6-8138358C72E5}" type="pres">
      <dgm:prSet presAssocID="{3EE59007-38AD-4D45-8D3B-B330F96735D3}" presName="hierChild4" presStyleCnt="0"/>
      <dgm:spPr/>
      <dgm:t>
        <a:bodyPr/>
        <a:lstStyle/>
        <a:p>
          <a:endParaRPr lang="es-ES"/>
        </a:p>
      </dgm:t>
    </dgm:pt>
    <dgm:pt modelId="{52C960C5-5B78-4903-84CB-DF6B48BBC759}" type="pres">
      <dgm:prSet presAssocID="{9BD997DF-BDFF-4619-8055-4832E7546C65}" presName="Name35" presStyleLbl="parChTrans1D4" presStyleIdx="0" presStyleCnt="1"/>
      <dgm:spPr/>
      <dgm:t>
        <a:bodyPr/>
        <a:lstStyle/>
        <a:p>
          <a:endParaRPr lang="es-ES"/>
        </a:p>
      </dgm:t>
    </dgm:pt>
    <dgm:pt modelId="{D3956555-8A6E-4D0A-9D39-2BFA736A76CA}" type="pres">
      <dgm:prSet presAssocID="{83103C15-280E-4B64-96A8-65E6FD2D65EC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8BACECF2-0C28-4FCE-996A-EEC27E95344E}" type="pres">
      <dgm:prSet presAssocID="{83103C15-280E-4B64-96A8-65E6FD2D65EC}" presName="rootComposite" presStyleCnt="0"/>
      <dgm:spPr/>
      <dgm:t>
        <a:bodyPr/>
        <a:lstStyle/>
        <a:p>
          <a:endParaRPr lang="es-ES"/>
        </a:p>
      </dgm:t>
    </dgm:pt>
    <dgm:pt modelId="{66F4611A-20DC-446F-B484-27247F2CCA26}" type="pres">
      <dgm:prSet presAssocID="{83103C15-280E-4B64-96A8-65E6FD2D65EC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3E50DFE-CDDB-4A96-A9F3-EB0EF6F63538}" type="pres">
      <dgm:prSet presAssocID="{83103C15-280E-4B64-96A8-65E6FD2D65EC}" presName="rootConnector" presStyleLbl="node4" presStyleIdx="0" presStyleCnt="1"/>
      <dgm:spPr/>
      <dgm:t>
        <a:bodyPr/>
        <a:lstStyle/>
        <a:p>
          <a:endParaRPr lang="es-ES"/>
        </a:p>
      </dgm:t>
    </dgm:pt>
    <dgm:pt modelId="{0925FFF4-B773-40A1-9CF8-4E6C43EB0F5E}" type="pres">
      <dgm:prSet presAssocID="{83103C15-280E-4B64-96A8-65E6FD2D65EC}" presName="hierChild4" presStyleCnt="0"/>
      <dgm:spPr/>
      <dgm:t>
        <a:bodyPr/>
        <a:lstStyle/>
        <a:p>
          <a:endParaRPr lang="es-ES"/>
        </a:p>
      </dgm:t>
    </dgm:pt>
    <dgm:pt modelId="{6B3C81BD-7107-46B1-BCD3-A2389DB4C651}" type="pres">
      <dgm:prSet presAssocID="{83103C15-280E-4B64-96A8-65E6FD2D65EC}" presName="hierChild5" presStyleCnt="0"/>
      <dgm:spPr/>
      <dgm:t>
        <a:bodyPr/>
        <a:lstStyle/>
        <a:p>
          <a:endParaRPr lang="es-ES"/>
        </a:p>
      </dgm:t>
    </dgm:pt>
    <dgm:pt modelId="{6C276556-8979-4D29-88FF-622791891074}" type="pres">
      <dgm:prSet presAssocID="{3EE59007-38AD-4D45-8D3B-B330F96735D3}" presName="hierChild5" presStyleCnt="0"/>
      <dgm:spPr/>
      <dgm:t>
        <a:bodyPr/>
        <a:lstStyle/>
        <a:p>
          <a:endParaRPr lang="es-ES"/>
        </a:p>
      </dgm:t>
    </dgm:pt>
    <dgm:pt modelId="{7FF9420B-2BF4-43F6-8B58-CCA3DED466D5}" type="pres">
      <dgm:prSet presAssocID="{0CF284C7-0C11-4B49-88EB-0436F6903296}" presName="hierChild5" presStyleCnt="0"/>
      <dgm:spPr/>
      <dgm:t>
        <a:bodyPr/>
        <a:lstStyle/>
        <a:p>
          <a:endParaRPr lang="es-ES"/>
        </a:p>
      </dgm:t>
    </dgm:pt>
    <dgm:pt modelId="{BAF2846D-E80C-4513-954C-F393E191E91F}" type="pres">
      <dgm:prSet presAssocID="{5311275E-2561-4E85-8050-851AC763F1A8}" presName="hierChild3" presStyleCnt="0"/>
      <dgm:spPr/>
      <dgm:t>
        <a:bodyPr/>
        <a:lstStyle/>
        <a:p>
          <a:endParaRPr lang="es-ES"/>
        </a:p>
      </dgm:t>
    </dgm:pt>
    <dgm:pt modelId="{A42A56A4-CF2A-4523-9811-13A5C2666B6E}" type="pres">
      <dgm:prSet presAssocID="{1DFB78B8-09F8-4785-9469-787EBF6A1DA5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ED86966-5EDC-4804-AD1A-C688703C19D3}" type="pres">
      <dgm:prSet presAssocID="{514F0082-FC52-4E22-84B2-030BD46C45E6}" presName="hierRoot3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4F32D2F9-5328-4315-8D1E-15C58968A255}" type="pres">
      <dgm:prSet presAssocID="{514F0082-FC52-4E22-84B2-030BD46C45E6}" presName="rootComposite3" presStyleCnt="0"/>
      <dgm:spPr/>
      <dgm:t>
        <a:bodyPr/>
        <a:lstStyle/>
        <a:p>
          <a:endParaRPr lang="es-ES"/>
        </a:p>
      </dgm:t>
    </dgm:pt>
    <dgm:pt modelId="{545338E5-927D-42BB-B76A-BC16C8F9ECC9}" type="pres">
      <dgm:prSet presAssocID="{514F0082-FC52-4E22-84B2-030BD46C45E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6EF0E3-B28D-4913-B383-A56E863CB7B7}" type="pres">
      <dgm:prSet presAssocID="{514F0082-FC52-4E22-84B2-030BD46C45E6}" presName="rootConnector3" presStyleLbl="asst1" presStyleIdx="0" presStyleCnt="1"/>
      <dgm:spPr/>
      <dgm:t>
        <a:bodyPr/>
        <a:lstStyle/>
        <a:p>
          <a:endParaRPr lang="es-ES"/>
        </a:p>
      </dgm:t>
    </dgm:pt>
    <dgm:pt modelId="{2A1EAE73-779D-43D6-8338-2DF9A258E27F}" type="pres">
      <dgm:prSet presAssocID="{514F0082-FC52-4E22-84B2-030BD46C45E6}" presName="hierChild6" presStyleCnt="0"/>
      <dgm:spPr/>
      <dgm:t>
        <a:bodyPr/>
        <a:lstStyle/>
        <a:p>
          <a:endParaRPr lang="es-ES"/>
        </a:p>
      </dgm:t>
    </dgm:pt>
    <dgm:pt modelId="{4BEDAA62-1A86-4C8C-973A-785900A316BC}" type="pres">
      <dgm:prSet presAssocID="{93DB423A-68BB-45C8-A40C-B59A393DE65C}" presName="Name35" presStyleLbl="parChTrans1D3" presStyleIdx="6" presStyleCnt="7"/>
      <dgm:spPr/>
      <dgm:t>
        <a:bodyPr/>
        <a:lstStyle/>
        <a:p>
          <a:endParaRPr lang="es-ES"/>
        </a:p>
      </dgm:t>
    </dgm:pt>
    <dgm:pt modelId="{9EAA231E-5C99-431C-B874-A43C5F666464}" type="pres">
      <dgm:prSet presAssocID="{77B42AD6-E5AA-4424-8292-2084E7E21986}" presName="hierRoot2" presStyleCnt="0">
        <dgm:presLayoutVars>
          <dgm:hierBranch/>
        </dgm:presLayoutVars>
      </dgm:prSet>
      <dgm:spPr/>
      <dgm:t>
        <a:bodyPr/>
        <a:lstStyle/>
        <a:p>
          <a:endParaRPr lang="es-ES"/>
        </a:p>
      </dgm:t>
    </dgm:pt>
    <dgm:pt modelId="{E7D3897D-3B0F-4742-B607-0115972B06BB}" type="pres">
      <dgm:prSet presAssocID="{77B42AD6-E5AA-4424-8292-2084E7E21986}" presName="rootComposite" presStyleCnt="0"/>
      <dgm:spPr/>
      <dgm:t>
        <a:bodyPr/>
        <a:lstStyle/>
        <a:p>
          <a:endParaRPr lang="es-ES"/>
        </a:p>
      </dgm:t>
    </dgm:pt>
    <dgm:pt modelId="{A5D3BD4C-5200-4B77-B48B-A7E15AF94E0C}" type="pres">
      <dgm:prSet presAssocID="{77B42AD6-E5AA-4424-8292-2084E7E21986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996840-C853-45EA-A76F-ADFBCFA4BA95}" type="pres">
      <dgm:prSet presAssocID="{77B42AD6-E5AA-4424-8292-2084E7E21986}" presName="rootConnector" presStyleLbl="node3" presStyleIdx="6" presStyleCnt="7"/>
      <dgm:spPr/>
      <dgm:t>
        <a:bodyPr/>
        <a:lstStyle/>
        <a:p>
          <a:endParaRPr lang="es-ES"/>
        </a:p>
      </dgm:t>
    </dgm:pt>
    <dgm:pt modelId="{07A22012-5025-4A8E-903F-9B803B34197F}" type="pres">
      <dgm:prSet presAssocID="{77B42AD6-E5AA-4424-8292-2084E7E21986}" presName="hierChild4" presStyleCnt="0"/>
      <dgm:spPr/>
      <dgm:t>
        <a:bodyPr/>
        <a:lstStyle/>
        <a:p>
          <a:endParaRPr lang="es-ES"/>
        </a:p>
      </dgm:t>
    </dgm:pt>
    <dgm:pt modelId="{B86AF2EF-D7DB-41B5-8EA0-C41499C218EE}" type="pres">
      <dgm:prSet presAssocID="{77B42AD6-E5AA-4424-8292-2084E7E21986}" presName="hierChild5" presStyleCnt="0"/>
      <dgm:spPr/>
      <dgm:t>
        <a:bodyPr/>
        <a:lstStyle/>
        <a:p>
          <a:endParaRPr lang="es-ES"/>
        </a:p>
      </dgm:t>
    </dgm:pt>
    <dgm:pt modelId="{E39AC289-B4AC-4D0F-A11B-6AF4A33965A6}" type="pres">
      <dgm:prSet presAssocID="{514F0082-FC52-4E22-84B2-030BD46C45E6}" presName="hierChild7" presStyleCnt="0"/>
      <dgm:spPr/>
      <dgm:t>
        <a:bodyPr/>
        <a:lstStyle/>
        <a:p>
          <a:endParaRPr lang="es-ES"/>
        </a:p>
      </dgm:t>
    </dgm:pt>
  </dgm:ptLst>
  <dgm:cxnLst>
    <dgm:cxn modelId="{C5B977BD-FEB4-40CB-8A46-8EDD57BAD3B6}" type="presOf" srcId="{3EE59007-38AD-4D45-8D3B-B330F96735D3}" destId="{034BF0CE-8F8A-4E97-A33B-E69A474AFFBD}" srcOrd="0" destOrd="0" presId="urn:microsoft.com/office/officeart/2005/8/layout/orgChart1"/>
    <dgm:cxn modelId="{4DC7CE60-1673-4773-B2C5-EF5C31164C16}" srcId="{881A6C87-2BF9-46F7-9095-E3E559CE1F92}" destId="{37ACEC95-8EEE-4EEE-8E42-BC820B7292F5}" srcOrd="2" destOrd="0" parTransId="{B1380F20-8D59-4AE4-9DBE-2B71B9F74D5B}" sibTransId="{29DDA6DE-FFD0-4D46-A363-3DC94DAA4880}"/>
    <dgm:cxn modelId="{12948D41-7F10-41BB-A75D-F36A47BC5211}" srcId="{34BE0231-02F8-4BDC-BD09-C11FE164E1FC}" destId="{5311275E-2561-4E85-8050-851AC763F1A8}" srcOrd="0" destOrd="0" parTransId="{7C45A6BE-7989-4021-8FCF-9444BB87C990}" sibTransId="{DF672D31-4B22-4CE8-BC24-06717CAB6146}"/>
    <dgm:cxn modelId="{46EB0179-3389-4FD7-8212-C6FD3A3F7462}" type="presOf" srcId="{77B42AD6-E5AA-4424-8292-2084E7E21986}" destId="{A5D3BD4C-5200-4B77-B48B-A7E15AF94E0C}" srcOrd="0" destOrd="0" presId="urn:microsoft.com/office/officeart/2005/8/layout/orgChart1"/>
    <dgm:cxn modelId="{F3029583-0A88-4820-81BC-939DC1A11288}" type="presOf" srcId="{45CD6A6E-E3D4-4402-99BD-268B2E377533}" destId="{10BF4ADC-49D9-44D6-BB0D-988A34D950E9}" srcOrd="0" destOrd="0" presId="urn:microsoft.com/office/officeart/2005/8/layout/orgChart1"/>
    <dgm:cxn modelId="{ADE0C877-011E-4B70-BA04-510A89A12D8D}" type="presOf" srcId="{ED25E3BF-5C5F-4D0F-8CDA-E0879C05ECF3}" destId="{D0F7DAC5-8E3C-45CD-8DF4-4004BA917D11}" srcOrd="0" destOrd="0" presId="urn:microsoft.com/office/officeart/2005/8/layout/orgChart1"/>
    <dgm:cxn modelId="{6FF2BC9D-8E35-4E79-A4BA-61B8BD31A628}" type="presOf" srcId="{5311275E-2561-4E85-8050-851AC763F1A8}" destId="{FB37A32D-5275-4981-A6C9-333F43FAA7F1}" srcOrd="1" destOrd="0" presId="urn:microsoft.com/office/officeart/2005/8/layout/orgChart1"/>
    <dgm:cxn modelId="{C9C266F8-43D1-41BE-ACF0-04E2355EBB59}" srcId="{514F0082-FC52-4E22-84B2-030BD46C45E6}" destId="{77B42AD6-E5AA-4424-8292-2084E7E21986}" srcOrd="0" destOrd="0" parTransId="{93DB423A-68BB-45C8-A40C-B59A393DE65C}" sibTransId="{59BA9251-CDBB-4DDD-9B17-297A06250BC0}"/>
    <dgm:cxn modelId="{A4D09209-2E68-4001-859C-33968147692F}" srcId="{0CF284C7-0C11-4B49-88EB-0436F6903296}" destId="{3EE59007-38AD-4D45-8D3B-B330F96735D3}" srcOrd="0" destOrd="0" parTransId="{4F658492-5769-44E3-90F1-FBDBD69777B5}" sibTransId="{C914407F-EA20-42D8-AC7B-0828E0926AF2}"/>
    <dgm:cxn modelId="{CC21F4D3-8620-4881-8878-6139FBDF5319}" type="presOf" srcId="{E8D3A624-3E7B-4861-8DAB-7C6D63A62453}" destId="{AB883064-FC93-43CF-ADC0-D45DE3B16605}" srcOrd="0" destOrd="0" presId="urn:microsoft.com/office/officeart/2005/8/layout/orgChart1"/>
    <dgm:cxn modelId="{DDFAD8E2-4A78-470D-953B-4964CE566FF3}" type="presOf" srcId="{5F215C5A-82B6-4AF8-8558-982D286FADFB}" destId="{5E226BB8-283B-4BD0-9110-995E7431FBB0}" srcOrd="0" destOrd="0" presId="urn:microsoft.com/office/officeart/2005/8/layout/orgChart1"/>
    <dgm:cxn modelId="{DF7D2183-CF74-4300-8A5E-5B35F84CEABA}" type="presOf" srcId="{37ACEC95-8EEE-4EEE-8E42-BC820B7292F5}" destId="{0E5800DC-327A-4D6B-8804-A3F30633BEC2}" srcOrd="0" destOrd="0" presId="urn:microsoft.com/office/officeart/2005/8/layout/orgChart1"/>
    <dgm:cxn modelId="{6C713AF6-E2D2-462D-812D-7D77160F8EB8}" type="presOf" srcId="{881A6C87-2BF9-46F7-9095-E3E559CE1F92}" destId="{57B0B7BD-5706-44C5-8DCE-A7604B431155}" srcOrd="1" destOrd="0" presId="urn:microsoft.com/office/officeart/2005/8/layout/orgChart1"/>
    <dgm:cxn modelId="{06ECDF41-14B9-42D7-B345-76AE5B138C3E}" type="presOf" srcId="{0CF284C7-0C11-4B49-88EB-0436F6903296}" destId="{A149DCF2-B25E-4833-82CB-7EDED0C07647}" srcOrd="1" destOrd="0" presId="urn:microsoft.com/office/officeart/2005/8/layout/orgChart1"/>
    <dgm:cxn modelId="{F0A966A3-171A-40EC-9246-C3D86C00EF2D}" type="presOf" srcId="{514F0082-FC52-4E22-84B2-030BD46C45E6}" destId="{545338E5-927D-42BB-B76A-BC16C8F9ECC9}" srcOrd="0" destOrd="0" presId="urn:microsoft.com/office/officeart/2005/8/layout/orgChart1"/>
    <dgm:cxn modelId="{FEFDCF8D-DDB7-4930-A2E0-696B08B073DD}" type="presOf" srcId="{CD1298B7-255B-4306-A89C-8C103B9F2C7F}" destId="{B97001E9-374D-4136-A32B-55B65785D2EF}" srcOrd="0" destOrd="0" presId="urn:microsoft.com/office/officeart/2005/8/layout/orgChart1"/>
    <dgm:cxn modelId="{DB5A4A8C-7CFE-4440-98A6-C0383AEF84B7}" type="presOf" srcId="{E8D3A624-3E7B-4861-8DAB-7C6D63A62453}" destId="{8087C92F-C94A-4BD1-A4A4-A709E3F44933}" srcOrd="1" destOrd="0" presId="urn:microsoft.com/office/officeart/2005/8/layout/orgChart1"/>
    <dgm:cxn modelId="{B2A68008-81C8-4A02-8C5B-68FCFBC499FA}" type="presOf" srcId="{9B218BA6-8E11-4ED3-9F73-E1DF316AB3B9}" destId="{118ADE2A-F50F-4824-A3FB-0C6DD1925A91}" srcOrd="0" destOrd="0" presId="urn:microsoft.com/office/officeart/2005/8/layout/orgChart1"/>
    <dgm:cxn modelId="{3D1FFA72-6E55-4BA9-9983-12B38A41F343}" srcId="{881A6C87-2BF9-46F7-9095-E3E559CE1F92}" destId="{4655E31A-2C73-47FF-82EC-15BD48752C11}" srcOrd="1" destOrd="0" parTransId="{ED25E3BF-5C5F-4D0F-8CDA-E0879C05ECF3}" sibTransId="{8B46FA9A-4FA1-4A45-A92F-F783554A8161}"/>
    <dgm:cxn modelId="{954499B2-6C63-4C3E-B770-5D9F22890CDF}" type="presOf" srcId="{0CF284C7-0C11-4B49-88EB-0436F6903296}" destId="{D20DEEF6-B5C8-4505-BB1E-EEBBB21C0DD8}" srcOrd="0" destOrd="0" presId="urn:microsoft.com/office/officeart/2005/8/layout/orgChart1"/>
    <dgm:cxn modelId="{269EA6A1-5C43-434E-80D3-18604AB69425}" srcId="{5F215C5A-82B6-4AF8-8558-982D286FADFB}" destId="{31DB4C8F-1EDF-4D09-9337-AA447D40A6C4}" srcOrd="0" destOrd="0" parTransId="{27118AEE-2C79-4BF2-B71B-E5C685ED96AD}" sibTransId="{80541E6C-82FF-4C8F-8953-BDBE6B2C2168}"/>
    <dgm:cxn modelId="{9454E77A-2BEE-4973-8639-B17882B95902}" srcId="{881A6C87-2BF9-46F7-9095-E3E559CE1F92}" destId="{CD1298B7-255B-4306-A89C-8C103B9F2C7F}" srcOrd="0" destOrd="0" parTransId="{67AE98D0-B851-4626-B783-6591606CC731}" sibTransId="{EDEDC9D3-5C1A-41A8-97C7-4DC133784849}"/>
    <dgm:cxn modelId="{6B6F49DC-CD0C-4191-8871-C98A379CC974}" type="presOf" srcId="{4655E31A-2C73-47FF-82EC-15BD48752C11}" destId="{93CF43EC-59E6-45B8-8729-DDBFDC068EAD}" srcOrd="1" destOrd="0" presId="urn:microsoft.com/office/officeart/2005/8/layout/orgChart1"/>
    <dgm:cxn modelId="{7A263E80-465C-4CA7-B345-7CD11781E4DE}" type="presOf" srcId="{9BD997DF-BDFF-4619-8055-4832E7546C65}" destId="{52C960C5-5B78-4903-84CB-DF6B48BBC759}" srcOrd="0" destOrd="0" presId="urn:microsoft.com/office/officeart/2005/8/layout/orgChart1"/>
    <dgm:cxn modelId="{AC5EDE2F-E57C-4C31-9B53-F606A6FB78D2}" srcId="{5311275E-2561-4E85-8050-851AC763F1A8}" destId="{0CF284C7-0C11-4B49-88EB-0436F6903296}" srcOrd="3" destOrd="0" parTransId="{9B218BA6-8E11-4ED3-9F73-E1DF316AB3B9}" sibTransId="{BABF59DE-7A1A-4B34-9CAE-1215A1661AB8}"/>
    <dgm:cxn modelId="{D40D6FC5-743B-4D73-803B-4A5B1AD2B035}" type="presOf" srcId="{B1380F20-8D59-4AE4-9DBE-2B71B9F74D5B}" destId="{EB450E77-E46F-40FD-B4F5-659E2A35EDA7}" srcOrd="0" destOrd="0" presId="urn:microsoft.com/office/officeart/2005/8/layout/orgChart1"/>
    <dgm:cxn modelId="{AF99708E-808E-40C1-AE64-88DA78D054C8}" type="presOf" srcId="{5F215C5A-82B6-4AF8-8558-982D286FADFB}" destId="{A22FBE5E-9BD7-42DE-A791-4A05B9D0CD38}" srcOrd="1" destOrd="0" presId="urn:microsoft.com/office/officeart/2005/8/layout/orgChart1"/>
    <dgm:cxn modelId="{14828152-2A88-4FA3-9F71-C39675FA6D92}" type="presOf" srcId="{1DFB78B8-09F8-4785-9469-787EBF6A1DA5}" destId="{A42A56A4-CF2A-4523-9811-13A5C2666B6E}" srcOrd="0" destOrd="0" presId="urn:microsoft.com/office/officeart/2005/8/layout/orgChart1"/>
    <dgm:cxn modelId="{B6653418-304E-4F03-85DE-A102089A79C6}" type="presOf" srcId="{3EE59007-38AD-4D45-8D3B-B330F96735D3}" destId="{AAC0D17E-3A04-44B3-A141-1F15EB733614}" srcOrd="1" destOrd="0" presId="urn:microsoft.com/office/officeart/2005/8/layout/orgChart1"/>
    <dgm:cxn modelId="{48BEB5A6-EFBB-4F24-B6CE-16CD75612E79}" type="presOf" srcId="{4F658492-5769-44E3-90F1-FBDBD69777B5}" destId="{BCFCB5AA-9162-4ABF-819E-8739DE5487CB}" srcOrd="0" destOrd="0" presId="urn:microsoft.com/office/officeart/2005/8/layout/orgChart1"/>
    <dgm:cxn modelId="{7C590E97-018B-4A14-BED0-0A90D6EF8993}" type="presOf" srcId="{31DB4C8F-1EDF-4D09-9337-AA447D40A6C4}" destId="{DBC82D7A-690F-48C0-B8F4-790166A72117}" srcOrd="1" destOrd="0" presId="urn:microsoft.com/office/officeart/2005/8/layout/orgChart1"/>
    <dgm:cxn modelId="{5200B690-0FFF-465B-87B4-2100DBE61165}" srcId="{3EE59007-38AD-4D45-8D3B-B330F96735D3}" destId="{83103C15-280E-4B64-96A8-65E6FD2D65EC}" srcOrd="0" destOrd="0" parTransId="{9BD997DF-BDFF-4619-8055-4832E7546C65}" sibTransId="{B39DB70E-BAB7-488A-A346-FE266F4765DF}"/>
    <dgm:cxn modelId="{1B2DB815-7A6D-4E24-BC80-7705EB481EF3}" type="presOf" srcId="{31DB4C8F-1EDF-4D09-9337-AA447D40A6C4}" destId="{0E7A47CF-02EE-456C-BEA1-ABB59F012FBB}" srcOrd="0" destOrd="0" presId="urn:microsoft.com/office/officeart/2005/8/layout/orgChart1"/>
    <dgm:cxn modelId="{524089C3-7AC6-4919-827B-5B3106217010}" type="presOf" srcId="{77B42AD6-E5AA-4424-8292-2084E7E21986}" destId="{B7996840-C853-45EA-A76F-ADFBCFA4BA95}" srcOrd="1" destOrd="0" presId="urn:microsoft.com/office/officeart/2005/8/layout/orgChart1"/>
    <dgm:cxn modelId="{56085408-2B8B-4678-B31B-D5212545A300}" type="presOf" srcId="{881A6C87-2BF9-46F7-9095-E3E559CE1F92}" destId="{F12B0E6A-1670-4482-A5BA-561764081BA4}" srcOrd="0" destOrd="0" presId="urn:microsoft.com/office/officeart/2005/8/layout/orgChart1"/>
    <dgm:cxn modelId="{5F26EFE8-7672-42C4-B9BE-B9A8C7CEB182}" type="presOf" srcId="{CD1298B7-255B-4306-A89C-8C103B9F2C7F}" destId="{BCA6ECC8-A86B-421A-B5D8-88F659C3BDAA}" srcOrd="1" destOrd="0" presId="urn:microsoft.com/office/officeart/2005/8/layout/orgChart1"/>
    <dgm:cxn modelId="{D23DF093-EE52-490C-87C9-34C19799E189}" type="presOf" srcId="{83103C15-280E-4B64-96A8-65E6FD2D65EC}" destId="{66F4611A-20DC-446F-B484-27247F2CCA26}" srcOrd="0" destOrd="0" presId="urn:microsoft.com/office/officeart/2005/8/layout/orgChart1"/>
    <dgm:cxn modelId="{92C6007F-8E49-4E61-B23D-F2DF8CF308F1}" type="presOf" srcId="{CF4175E4-A55E-4A14-9E31-BC5A92634DFD}" destId="{A03FE0C8-30B6-4D73-AC5C-C54234C4FE11}" srcOrd="0" destOrd="0" presId="urn:microsoft.com/office/officeart/2005/8/layout/orgChart1"/>
    <dgm:cxn modelId="{CDD144B1-6900-4E66-9BA2-DF15E8CAF1F9}" type="presOf" srcId="{37ACEC95-8EEE-4EEE-8E42-BC820B7292F5}" destId="{5CC80FBA-D066-4C1A-B5F8-3D6AAE595902}" srcOrd="1" destOrd="0" presId="urn:microsoft.com/office/officeart/2005/8/layout/orgChart1"/>
    <dgm:cxn modelId="{9767572B-AF66-44DB-AFB0-37F8EBE83FF7}" type="presOf" srcId="{67AE98D0-B851-4626-B783-6591606CC731}" destId="{7ADF40C3-EFCB-4679-AEA5-B3261699B315}" srcOrd="0" destOrd="0" presId="urn:microsoft.com/office/officeart/2005/8/layout/orgChart1"/>
    <dgm:cxn modelId="{2BE50D1F-15DD-4A47-ADEF-FD7FA94C86A8}" type="presOf" srcId="{27118AEE-2C79-4BF2-B71B-E5C685ED96AD}" destId="{F7003387-D05F-45ED-86A1-3E07DEBC792C}" srcOrd="0" destOrd="0" presId="urn:microsoft.com/office/officeart/2005/8/layout/orgChart1"/>
    <dgm:cxn modelId="{6876FF37-4D66-4301-8372-9648C515162E}" type="presOf" srcId="{66E56E43-6CC2-4AF4-86E1-68E8221C122C}" destId="{7DE517CF-8D04-47A8-A9D3-C4E5852EFDD0}" srcOrd="0" destOrd="0" presId="urn:microsoft.com/office/officeart/2005/8/layout/orgChart1"/>
    <dgm:cxn modelId="{357B2277-F2DA-4FA0-8105-EB30E86CC8E7}" type="presOf" srcId="{83103C15-280E-4B64-96A8-65E6FD2D65EC}" destId="{73E50DFE-CDDB-4A96-A9F3-EB0EF6F63538}" srcOrd="1" destOrd="0" presId="urn:microsoft.com/office/officeart/2005/8/layout/orgChart1"/>
    <dgm:cxn modelId="{ADFFB396-B8FC-4523-8C3E-DE9486581033}" type="presOf" srcId="{514F0082-FC52-4E22-84B2-030BD46C45E6}" destId="{086EF0E3-B28D-4913-B383-A56E863CB7B7}" srcOrd="1" destOrd="0" presId="urn:microsoft.com/office/officeart/2005/8/layout/orgChart1"/>
    <dgm:cxn modelId="{DA03521E-6950-45D9-AE52-6705E58564A9}" type="presOf" srcId="{4655E31A-2C73-47FF-82EC-15BD48752C11}" destId="{0210E57D-B5D5-4FCD-8A69-17A72EF4BB6B}" srcOrd="0" destOrd="0" presId="urn:microsoft.com/office/officeart/2005/8/layout/orgChart1"/>
    <dgm:cxn modelId="{F5921556-3AA5-40E1-8431-49F51E170A80}" type="presOf" srcId="{34BE0231-02F8-4BDC-BD09-C11FE164E1FC}" destId="{B366D540-A1CA-4183-ABB2-571038BE6CCB}" srcOrd="0" destOrd="0" presId="urn:microsoft.com/office/officeart/2005/8/layout/orgChart1"/>
    <dgm:cxn modelId="{2EFEDE10-B2E4-4CB7-86D7-14E9A9F2FA0A}" type="presOf" srcId="{5311275E-2561-4E85-8050-851AC763F1A8}" destId="{D071C1FF-7015-4F96-BE28-B1730880E998}" srcOrd="0" destOrd="0" presId="urn:microsoft.com/office/officeart/2005/8/layout/orgChart1"/>
    <dgm:cxn modelId="{20992C54-B6EE-4008-B0F0-E55C8B1DE311}" srcId="{5311275E-2561-4E85-8050-851AC763F1A8}" destId="{881A6C87-2BF9-46F7-9095-E3E559CE1F92}" srcOrd="1" destOrd="0" parTransId="{66E56E43-6CC2-4AF4-86E1-68E8221C122C}" sibTransId="{794888CB-9197-4DFC-9C05-6AA0EF453E58}"/>
    <dgm:cxn modelId="{2F5F6704-9F96-4675-8B57-731B5D5FDE6D}" srcId="{5311275E-2561-4E85-8050-851AC763F1A8}" destId="{514F0082-FC52-4E22-84B2-030BD46C45E6}" srcOrd="0" destOrd="0" parTransId="{1DFB78B8-09F8-4785-9469-787EBF6A1DA5}" sibTransId="{35DAC0CE-CD1B-45E5-BB61-5DE182129B71}"/>
    <dgm:cxn modelId="{C1005A28-DD35-4F50-8867-C5A71266D1B8}" srcId="{5311275E-2561-4E85-8050-851AC763F1A8}" destId="{5F215C5A-82B6-4AF8-8558-982D286FADFB}" srcOrd="2" destOrd="0" parTransId="{45CD6A6E-E3D4-4402-99BD-268B2E377533}" sibTransId="{626EC789-C548-4785-8DA5-1318B1157AE3}"/>
    <dgm:cxn modelId="{3F41A12D-BD89-4625-BA7A-530C07D311F1}" srcId="{881A6C87-2BF9-46F7-9095-E3E559CE1F92}" destId="{E8D3A624-3E7B-4861-8DAB-7C6D63A62453}" srcOrd="3" destOrd="0" parTransId="{CF4175E4-A55E-4A14-9E31-BC5A92634DFD}" sibTransId="{1A63928A-8D1F-45E8-9398-6AC42C9FE3D2}"/>
    <dgm:cxn modelId="{4672946F-8E6B-4CFF-85EC-7B3DEFB64FCC}" type="presOf" srcId="{93DB423A-68BB-45C8-A40C-B59A393DE65C}" destId="{4BEDAA62-1A86-4C8C-973A-785900A316BC}" srcOrd="0" destOrd="0" presId="urn:microsoft.com/office/officeart/2005/8/layout/orgChart1"/>
    <dgm:cxn modelId="{AE1AE325-8A99-49A4-AF46-09C8E3CADD92}" type="presParOf" srcId="{B366D540-A1CA-4183-ABB2-571038BE6CCB}" destId="{B7625915-FDDE-4F2A-A653-3DAAC61CFCEB}" srcOrd="0" destOrd="0" presId="urn:microsoft.com/office/officeart/2005/8/layout/orgChart1"/>
    <dgm:cxn modelId="{FA8D32E3-9CC6-4B70-B53E-89DEF43F07C5}" type="presParOf" srcId="{B7625915-FDDE-4F2A-A653-3DAAC61CFCEB}" destId="{99D15F69-FD6F-4FF4-9F55-338BA0334042}" srcOrd="0" destOrd="0" presId="urn:microsoft.com/office/officeart/2005/8/layout/orgChart1"/>
    <dgm:cxn modelId="{EC3DDDDB-472F-493F-944B-0E62E3C503B8}" type="presParOf" srcId="{99D15F69-FD6F-4FF4-9F55-338BA0334042}" destId="{D071C1FF-7015-4F96-BE28-B1730880E998}" srcOrd="0" destOrd="0" presId="urn:microsoft.com/office/officeart/2005/8/layout/orgChart1"/>
    <dgm:cxn modelId="{3607B524-990F-471E-8144-4C4C48EC8AFF}" type="presParOf" srcId="{99D15F69-FD6F-4FF4-9F55-338BA0334042}" destId="{FB37A32D-5275-4981-A6C9-333F43FAA7F1}" srcOrd="1" destOrd="0" presId="urn:microsoft.com/office/officeart/2005/8/layout/orgChart1"/>
    <dgm:cxn modelId="{C52C2B45-736F-4323-94FD-271E882E3922}" type="presParOf" srcId="{B7625915-FDDE-4F2A-A653-3DAAC61CFCEB}" destId="{C0E0A677-69CA-41B8-82D7-D27905BF6B6E}" srcOrd="1" destOrd="0" presId="urn:microsoft.com/office/officeart/2005/8/layout/orgChart1"/>
    <dgm:cxn modelId="{1782755E-2442-4BC6-88A0-64EEA1AA4FB4}" type="presParOf" srcId="{C0E0A677-69CA-41B8-82D7-D27905BF6B6E}" destId="{7DE517CF-8D04-47A8-A9D3-C4E5852EFDD0}" srcOrd="0" destOrd="0" presId="urn:microsoft.com/office/officeart/2005/8/layout/orgChart1"/>
    <dgm:cxn modelId="{DF163845-CC11-4F69-87F1-E117B89EC1C7}" type="presParOf" srcId="{C0E0A677-69CA-41B8-82D7-D27905BF6B6E}" destId="{41EF259E-AB84-4EB5-BBB0-A5E0E3C75DFD}" srcOrd="1" destOrd="0" presId="urn:microsoft.com/office/officeart/2005/8/layout/orgChart1"/>
    <dgm:cxn modelId="{420F55FF-60C9-4FC7-8CC2-AF1CB88B6078}" type="presParOf" srcId="{41EF259E-AB84-4EB5-BBB0-A5E0E3C75DFD}" destId="{23275A71-7BA9-4F32-87A7-EAC543A5B7D0}" srcOrd="0" destOrd="0" presId="urn:microsoft.com/office/officeart/2005/8/layout/orgChart1"/>
    <dgm:cxn modelId="{0F25B114-F2EB-4B6A-9115-927B268850BA}" type="presParOf" srcId="{23275A71-7BA9-4F32-87A7-EAC543A5B7D0}" destId="{F12B0E6A-1670-4482-A5BA-561764081BA4}" srcOrd="0" destOrd="0" presId="urn:microsoft.com/office/officeart/2005/8/layout/orgChart1"/>
    <dgm:cxn modelId="{957672CD-EAAD-4828-9534-6EA90C3619BF}" type="presParOf" srcId="{23275A71-7BA9-4F32-87A7-EAC543A5B7D0}" destId="{57B0B7BD-5706-44C5-8DCE-A7604B431155}" srcOrd="1" destOrd="0" presId="urn:microsoft.com/office/officeart/2005/8/layout/orgChart1"/>
    <dgm:cxn modelId="{EDFEDBC0-C8AE-44DA-9A55-D467DC55A8AD}" type="presParOf" srcId="{41EF259E-AB84-4EB5-BBB0-A5E0E3C75DFD}" destId="{7E7AF96E-CD35-4D6C-BAB9-655C49480833}" srcOrd="1" destOrd="0" presId="urn:microsoft.com/office/officeart/2005/8/layout/orgChart1"/>
    <dgm:cxn modelId="{D875A8E4-DD9C-4BBE-BA33-811B5659794E}" type="presParOf" srcId="{7E7AF96E-CD35-4D6C-BAB9-655C49480833}" destId="{7ADF40C3-EFCB-4679-AEA5-B3261699B315}" srcOrd="0" destOrd="0" presId="urn:microsoft.com/office/officeart/2005/8/layout/orgChart1"/>
    <dgm:cxn modelId="{DBC72273-FD7E-43C2-8ED3-9BAE50A4041D}" type="presParOf" srcId="{7E7AF96E-CD35-4D6C-BAB9-655C49480833}" destId="{BAF4112B-A782-449F-97D9-F1C52F62270F}" srcOrd="1" destOrd="0" presId="urn:microsoft.com/office/officeart/2005/8/layout/orgChart1"/>
    <dgm:cxn modelId="{DF2870FA-91FB-4F45-A085-4BC5BD89FA92}" type="presParOf" srcId="{BAF4112B-A782-449F-97D9-F1C52F62270F}" destId="{B6A6DC1A-A455-4D21-9967-DB007FA1ACB7}" srcOrd="0" destOrd="0" presId="urn:microsoft.com/office/officeart/2005/8/layout/orgChart1"/>
    <dgm:cxn modelId="{4D57D13C-B8E2-47C2-A5BF-7CBCCCFB1B72}" type="presParOf" srcId="{B6A6DC1A-A455-4D21-9967-DB007FA1ACB7}" destId="{B97001E9-374D-4136-A32B-55B65785D2EF}" srcOrd="0" destOrd="0" presId="urn:microsoft.com/office/officeart/2005/8/layout/orgChart1"/>
    <dgm:cxn modelId="{E3AD85C4-4271-4F59-AB4D-9BDA8B55C68B}" type="presParOf" srcId="{B6A6DC1A-A455-4D21-9967-DB007FA1ACB7}" destId="{BCA6ECC8-A86B-421A-B5D8-88F659C3BDAA}" srcOrd="1" destOrd="0" presId="urn:microsoft.com/office/officeart/2005/8/layout/orgChart1"/>
    <dgm:cxn modelId="{96E0E763-95EC-4DC3-901B-E7DF83D99139}" type="presParOf" srcId="{BAF4112B-A782-449F-97D9-F1C52F62270F}" destId="{69F312AE-FDD0-47EF-BFC6-FB56FBB268DD}" srcOrd="1" destOrd="0" presId="urn:microsoft.com/office/officeart/2005/8/layout/orgChart1"/>
    <dgm:cxn modelId="{4B510A5F-D287-4DB9-B1F2-8DC134F0FF38}" type="presParOf" srcId="{BAF4112B-A782-449F-97D9-F1C52F62270F}" destId="{7CD02E31-1440-4739-9A7B-37780FE3A132}" srcOrd="2" destOrd="0" presId="urn:microsoft.com/office/officeart/2005/8/layout/orgChart1"/>
    <dgm:cxn modelId="{480979E6-0966-4F79-AD22-07DEA01DF083}" type="presParOf" srcId="{7E7AF96E-CD35-4D6C-BAB9-655C49480833}" destId="{D0F7DAC5-8E3C-45CD-8DF4-4004BA917D11}" srcOrd="2" destOrd="0" presId="urn:microsoft.com/office/officeart/2005/8/layout/orgChart1"/>
    <dgm:cxn modelId="{FD3C5BE7-0AD9-457E-AFF4-8EBF253F2126}" type="presParOf" srcId="{7E7AF96E-CD35-4D6C-BAB9-655C49480833}" destId="{ADD762A7-2138-490B-B315-A00CCB28272C}" srcOrd="3" destOrd="0" presId="urn:microsoft.com/office/officeart/2005/8/layout/orgChart1"/>
    <dgm:cxn modelId="{C98451C3-855A-4286-8369-6EE4BE6D5DD3}" type="presParOf" srcId="{ADD762A7-2138-490B-B315-A00CCB28272C}" destId="{F27F927A-14E7-4511-A52C-1E398F3E3D67}" srcOrd="0" destOrd="0" presId="urn:microsoft.com/office/officeart/2005/8/layout/orgChart1"/>
    <dgm:cxn modelId="{192F1489-48E8-4477-B6C4-B913D4DBFAC7}" type="presParOf" srcId="{F27F927A-14E7-4511-A52C-1E398F3E3D67}" destId="{0210E57D-B5D5-4FCD-8A69-17A72EF4BB6B}" srcOrd="0" destOrd="0" presId="urn:microsoft.com/office/officeart/2005/8/layout/orgChart1"/>
    <dgm:cxn modelId="{A75C3FDC-95E7-449D-87E6-4E53C8B4C183}" type="presParOf" srcId="{F27F927A-14E7-4511-A52C-1E398F3E3D67}" destId="{93CF43EC-59E6-45B8-8729-DDBFDC068EAD}" srcOrd="1" destOrd="0" presId="urn:microsoft.com/office/officeart/2005/8/layout/orgChart1"/>
    <dgm:cxn modelId="{AAD96318-CFD7-4912-8852-2570DD3E716C}" type="presParOf" srcId="{ADD762A7-2138-490B-B315-A00CCB28272C}" destId="{FCE63C67-2B6A-4D77-802E-AA62296A838F}" srcOrd="1" destOrd="0" presId="urn:microsoft.com/office/officeart/2005/8/layout/orgChart1"/>
    <dgm:cxn modelId="{1D3846B3-99E1-41AE-AF72-1E9E0D6018A9}" type="presParOf" srcId="{ADD762A7-2138-490B-B315-A00CCB28272C}" destId="{895036F6-52AA-42E1-8CF4-838192273137}" srcOrd="2" destOrd="0" presId="urn:microsoft.com/office/officeart/2005/8/layout/orgChart1"/>
    <dgm:cxn modelId="{F4D7222D-31D9-44EE-9B74-5AC759CCA6C6}" type="presParOf" srcId="{7E7AF96E-CD35-4D6C-BAB9-655C49480833}" destId="{EB450E77-E46F-40FD-B4F5-659E2A35EDA7}" srcOrd="4" destOrd="0" presId="urn:microsoft.com/office/officeart/2005/8/layout/orgChart1"/>
    <dgm:cxn modelId="{08A4F71A-1365-4227-B0EE-07B7B4F19C2F}" type="presParOf" srcId="{7E7AF96E-CD35-4D6C-BAB9-655C49480833}" destId="{87FDF4DF-98C6-42D5-B29F-C8E7AEDEEADC}" srcOrd="5" destOrd="0" presId="urn:microsoft.com/office/officeart/2005/8/layout/orgChart1"/>
    <dgm:cxn modelId="{1DF04E8E-9988-45BB-A5B2-1C2247B179C6}" type="presParOf" srcId="{87FDF4DF-98C6-42D5-B29F-C8E7AEDEEADC}" destId="{3BE3DA29-E791-42E8-8A19-E4D235BBDD71}" srcOrd="0" destOrd="0" presId="urn:microsoft.com/office/officeart/2005/8/layout/orgChart1"/>
    <dgm:cxn modelId="{E3D122F4-79BF-46EB-ACEE-C7DBFF515BC8}" type="presParOf" srcId="{3BE3DA29-E791-42E8-8A19-E4D235BBDD71}" destId="{0E5800DC-327A-4D6B-8804-A3F30633BEC2}" srcOrd="0" destOrd="0" presId="urn:microsoft.com/office/officeart/2005/8/layout/orgChart1"/>
    <dgm:cxn modelId="{80F043D0-F580-4B55-80FF-B7B309959235}" type="presParOf" srcId="{3BE3DA29-E791-42E8-8A19-E4D235BBDD71}" destId="{5CC80FBA-D066-4C1A-B5F8-3D6AAE595902}" srcOrd="1" destOrd="0" presId="urn:microsoft.com/office/officeart/2005/8/layout/orgChart1"/>
    <dgm:cxn modelId="{0BB6775F-BC18-4C4B-ABA9-04817AF972F9}" type="presParOf" srcId="{87FDF4DF-98C6-42D5-B29F-C8E7AEDEEADC}" destId="{89FD2AAC-802A-4221-AA39-8048B4BD55E4}" srcOrd="1" destOrd="0" presId="urn:microsoft.com/office/officeart/2005/8/layout/orgChart1"/>
    <dgm:cxn modelId="{3EEF2F2A-686A-48B8-931F-03240AA0B295}" type="presParOf" srcId="{87FDF4DF-98C6-42D5-B29F-C8E7AEDEEADC}" destId="{2E713037-678C-4C09-9BB1-3C2D2329A6F0}" srcOrd="2" destOrd="0" presId="urn:microsoft.com/office/officeart/2005/8/layout/orgChart1"/>
    <dgm:cxn modelId="{8B62CDF8-7B6D-443C-B991-248CB92200C1}" type="presParOf" srcId="{7E7AF96E-CD35-4D6C-BAB9-655C49480833}" destId="{A03FE0C8-30B6-4D73-AC5C-C54234C4FE11}" srcOrd="6" destOrd="0" presId="urn:microsoft.com/office/officeart/2005/8/layout/orgChart1"/>
    <dgm:cxn modelId="{CA147797-3649-4528-8718-91F80966EBA2}" type="presParOf" srcId="{7E7AF96E-CD35-4D6C-BAB9-655C49480833}" destId="{BC14FAF6-8680-4E71-B24B-064DFB809CE2}" srcOrd="7" destOrd="0" presId="urn:microsoft.com/office/officeart/2005/8/layout/orgChart1"/>
    <dgm:cxn modelId="{1389B7F2-0767-4816-BF5E-C1D484ED81FA}" type="presParOf" srcId="{BC14FAF6-8680-4E71-B24B-064DFB809CE2}" destId="{85C7766D-04E3-4135-ABFC-3A6D8A5DF225}" srcOrd="0" destOrd="0" presId="urn:microsoft.com/office/officeart/2005/8/layout/orgChart1"/>
    <dgm:cxn modelId="{8E92E345-1E12-45BC-816B-8D15D92FFB41}" type="presParOf" srcId="{85C7766D-04E3-4135-ABFC-3A6D8A5DF225}" destId="{AB883064-FC93-43CF-ADC0-D45DE3B16605}" srcOrd="0" destOrd="0" presId="urn:microsoft.com/office/officeart/2005/8/layout/orgChart1"/>
    <dgm:cxn modelId="{E81AE752-BB0E-48A5-A24B-9475D166E5AA}" type="presParOf" srcId="{85C7766D-04E3-4135-ABFC-3A6D8A5DF225}" destId="{8087C92F-C94A-4BD1-A4A4-A709E3F44933}" srcOrd="1" destOrd="0" presId="urn:microsoft.com/office/officeart/2005/8/layout/orgChart1"/>
    <dgm:cxn modelId="{9C1596EF-5669-4CFD-92C8-95EFE1F563C7}" type="presParOf" srcId="{BC14FAF6-8680-4E71-B24B-064DFB809CE2}" destId="{88C11BCF-AD01-4758-8D5C-5D1A958D948B}" srcOrd="1" destOrd="0" presId="urn:microsoft.com/office/officeart/2005/8/layout/orgChart1"/>
    <dgm:cxn modelId="{5085869E-F4AA-451E-9257-7ED64EBC940B}" type="presParOf" srcId="{BC14FAF6-8680-4E71-B24B-064DFB809CE2}" destId="{7B634259-E86A-4941-8962-6EA0C377F618}" srcOrd="2" destOrd="0" presId="urn:microsoft.com/office/officeart/2005/8/layout/orgChart1"/>
    <dgm:cxn modelId="{06B3E9E7-F4C2-4518-99C2-1F1A54A2A5E2}" type="presParOf" srcId="{41EF259E-AB84-4EB5-BBB0-A5E0E3C75DFD}" destId="{7C383469-AF2F-4047-9B00-9A9BC8DEA68E}" srcOrd="2" destOrd="0" presId="urn:microsoft.com/office/officeart/2005/8/layout/orgChart1"/>
    <dgm:cxn modelId="{FB51EBAF-C183-4E7A-8767-94E870551E16}" type="presParOf" srcId="{C0E0A677-69CA-41B8-82D7-D27905BF6B6E}" destId="{10BF4ADC-49D9-44D6-BB0D-988A34D950E9}" srcOrd="2" destOrd="0" presId="urn:microsoft.com/office/officeart/2005/8/layout/orgChart1"/>
    <dgm:cxn modelId="{514C9DB0-600B-44B9-9E55-5E35AD8E08FE}" type="presParOf" srcId="{C0E0A677-69CA-41B8-82D7-D27905BF6B6E}" destId="{1F60B37F-AB7F-4BE2-BB19-AB3A152E9EC0}" srcOrd="3" destOrd="0" presId="urn:microsoft.com/office/officeart/2005/8/layout/orgChart1"/>
    <dgm:cxn modelId="{963C23D6-B411-4080-B1C3-C7895E865C9D}" type="presParOf" srcId="{1F60B37F-AB7F-4BE2-BB19-AB3A152E9EC0}" destId="{92F70B27-75A5-415A-BE59-99A6D133A217}" srcOrd="0" destOrd="0" presId="urn:microsoft.com/office/officeart/2005/8/layout/orgChart1"/>
    <dgm:cxn modelId="{3EB05A02-E35D-4CD5-AD01-81EBA3452CE7}" type="presParOf" srcId="{92F70B27-75A5-415A-BE59-99A6D133A217}" destId="{5E226BB8-283B-4BD0-9110-995E7431FBB0}" srcOrd="0" destOrd="0" presId="urn:microsoft.com/office/officeart/2005/8/layout/orgChart1"/>
    <dgm:cxn modelId="{A50020D3-28E6-4396-B417-DAC879D4F1AE}" type="presParOf" srcId="{92F70B27-75A5-415A-BE59-99A6D133A217}" destId="{A22FBE5E-9BD7-42DE-A791-4A05B9D0CD38}" srcOrd="1" destOrd="0" presId="urn:microsoft.com/office/officeart/2005/8/layout/orgChart1"/>
    <dgm:cxn modelId="{CFC0C762-BF02-40A0-BF04-1CE5A5050BB4}" type="presParOf" srcId="{1F60B37F-AB7F-4BE2-BB19-AB3A152E9EC0}" destId="{D95E2FB6-5613-4BC5-85E0-C3359F3EAE71}" srcOrd="1" destOrd="0" presId="urn:microsoft.com/office/officeart/2005/8/layout/orgChart1"/>
    <dgm:cxn modelId="{192B1B9F-53B0-4F32-9A84-B19E5156E17D}" type="presParOf" srcId="{D95E2FB6-5613-4BC5-85E0-C3359F3EAE71}" destId="{F7003387-D05F-45ED-86A1-3E07DEBC792C}" srcOrd="0" destOrd="0" presId="urn:microsoft.com/office/officeart/2005/8/layout/orgChart1"/>
    <dgm:cxn modelId="{7E5D28A8-682D-4CD5-8C1A-C8342F5FE1E5}" type="presParOf" srcId="{D95E2FB6-5613-4BC5-85E0-C3359F3EAE71}" destId="{A562AEDB-686A-43BA-A810-32B2CA7570C5}" srcOrd="1" destOrd="0" presId="urn:microsoft.com/office/officeart/2005/8/layout/orgChart1"/>
    <dgm:cxn modelId="{595604F9-1BD7-45EC-AD58-B45CF34D103A}" type="presParOf" srcId="{A562AEDB-686A-43BA-A810-32B2CA7570C5}" destId="{8B52C263-085F-4920-B4EB-DE72EC21B599}" srcOrd="0" destOrd="0" presId="urn:microsoft.com/office/officeart/2005/8/layout/orgChart1"/>
    <dgm:cxn modelId="{C9817DFE-A3AB-4EDD-99FB-66DBE5D6D3DB}" type="presParOf" srcId="{8B52C263-085F-4920-B4EB-DE72EC21B599}" destId="{0E7A47CF-02EE-456C-BEA1-ABB59F012FBB}" srcOrd="0" destOrd="0" presId="urn:microsoft.com/office/officeart/2005/8/layout/orgChart1"/>
    <dgm:cxn modelId="{9040911D-B2BD-4E07-8704-E395B93F1A87}" type="presParOf" srcId="{8B52C263-085F-4920-B4EB-DE72EC21B599}" destId="{DBC82D7A-690F-48C0-B8F4-790166A72117}" srcOrd="1" destOrd="0" presId="urn:microsoft.com/office/officeart/2005/8/layout/orgChart1"/>
    <dgm:cxn modelId="{2BEE583F-B146-455E-8140-2EF404EC1EC6}" type="presParOf" srcId="{A562AEDB-686A-43BA-A810-32B2CA7570C5}" destId="{9B7A747F-27B2-4E90-B910-C74E0150A611}" srcOrd="1" destOrd="0" presId="urn:microsoft.com/office/officeart/2005/8/layout/orgChart1"/>
    <dgm:cxn modelId="{02B8174E-022D-4AFE-957A-FEC418F9E322}" type="presParOf" srcId="{A562AEDB-686A-43BA-A810-32B2CA7570C5}" destId="{52EC2669-9929-46DD-B481-079B566DC352}" srcOrd="2" destOrd="0" presId="urn:microsoft.com/office/officeart/2005/8/layout/orgChart1"/>
    <dgm:cxn modelId="{3001ACCC-9DC2-414F-A9D1-ADD5370D3159}" type="presParOf" srcId="{1F60B37F-AB7F-4BE2-BB19-AB3A152E9EC0}" destId="{C7BBE179-F217-42D5-B56E-8EDB2EFE2600}" srcOrd="2" destOrd="0" presId="urn:microsoft.com/office/officeart/2005/8/layout/orgChart1"/>
    <dgm:cxn modelId="{9221F9AA-32F6-4FD4-A877-0FED3617B28E}" type="presParOf" srcId="{C0E0A677-69CA-41B8-82D7-D27905BF6B6E}" destId="{118ADE2A-F50F-4824-A3FB-0C6DD1925A91}" srcOrd="4" destOrd="0" presId="urn:microsoft.com/office/officeart/2005/8/layout/orgChart1"/>
    <dgm:cxn modelId="{5F1C3566-37CF-4EC9-A746-841714A518D3}" type="presParOf" srcId="{C0E0A677-69CA-41B8-82D7-D27905BF6B6E}" destId="{5CE03D78-3F2F-499B-92D9-29EF8E530AF9}" srcOrd="5" destOrd="0" presId="urn:microsoft.com/office/officeart/2005/8/layout/orgChart1"/>
    <dgm:cxn modelId="{5ED6E282-0EE4-406A-82E8-5D28C887D80A}" type="presParOf" srcId="{5CE03D78-3F2F-499B-92D9-29EF8E530AF9}" destId="{CEBB2F8C-4B7C-4774-BE91-F45C906CAC56}" srcOrd="0" destOrd="0" presId="urn:microsoft.com/office/officeart/2005/8/layout/orgChart1"/>
    <dgm:cxn modelId="{B60356CB-117D-4564-86C5-401E9150E513}" type="presParOf" srcId="{CEBB2F8C-4B7C-4774-BE91-F45C906CAC56}" destId="{D20DEEF6-B5C8-4505-BB1E-EEBBB21C0DD8}" srcOrd="0" destOrd="0" presId="urn:microsoft.com/office/officeart/2005/8/layout/orgChart1"/>
    <dgm:cxn modelId="{C3DA9CCD-80EB-43D9-83C1-4DA0DCA9DF43}" type="presParOf" srcId="{CEBB2F8C-4B7C-4774-BE91-F45C906CAC56}" destId="{A149DCF2-B25E-4833-82CB-7EDED0C07647}" srcOrd="1" destOrd="0" presId="urn:microsoft.com/office/officeart/2005/8/layout/orgChart1"/>
    <dgm:cxn modelId="{2E4D6627-8AAA-4F68-8A8B-6D304EA37BE6}" type="presParOf" srcId="{5CE03D78-3F2F-499B-92D9-29EF8E530AF9}" destId="{B702E5C1-9C16-41F0-A847-FDB22DCEAD61}" srcOrd="1" destOrd="0" presId="urn:microsoft.com/office/officeart/2005/8/layout/orgChart1"/>
    <dgm:cxn modelId="{BDEF22B9-F9A9-40A8-8B15-DFD3C4D7A83F}" type="presParOf" srcId="{B702E5C1-9C16-41F0-A847-FDB22DCEAD61}" destId="{BCFCB5AA-9162-4ABF-819E-8739DE5487CB}" srcOrd="0" destOrd="0" presId="urn:microsoft.com/office/officeart/2005/8/layout/orgChart1"/>
    <dgm:cxn modelId="{90153FC8-F0FD-4693-9F8D-17B3E47D8036}" type="presParOf" srcId="{B702E5C1-9C16-41F0-A847-FDB22DCEAD61}" destId="{C3DBB17C-E711-4D5B-BB1F-60F5FD07E542}" srcOrd="1" destOrd="0" presId="urn:microsoft.com/office/officeart/2005/8/layout/orgChart1"/>
    <dgm:cxn modelId="{44C1A9DB-3EC2-4E4D-BB5A-EF67D56A67E2}" type="presParOf" srcId="{C3DBB17C-E711-4D5B-BB1F-60F5FD07E542}" destId="{0CC0DBC8-8110-4717-89B2-01A7BBAA0C61}" srcOrd="0" destOrd="0" presId="urn:microsoft.com/office/officeart/2005/8/layout/orgChart1"/>
    <dgm:cxn modelId="{C5543A57-6367-4336-980B-18CF1020F681}" type="presParOf" srcId="{0CC0DBC8-8110-4717-89B2-01A7BBAA0C61}" destId="{034BF0CE-8F8A-4E97-A33B-E69A474AFFBD}" srcOrd="0" destOrd="0" presId="urn:microsoft.com/office/officeart/2005/8/layout/orgChart1"/>
    <dgm:cxn modelId="{4C503055-ADAC-40CE-9BBB-9D05775D4498}" type="presParOf" srcId="{0CC0DBC8-8110-4717-89B2-01A7BBAA0C61}" destId="{AAC0D17E-3A04-44B3-A141-1F15EB733614}" srcOrd="1" destOrd="0" presId="urn:microsoft.com/office/officeart/2005/8/layout/orgChart1"/>
    <dgm:cxn modelId="{830850A2-25D5-4A9E-83E7-74F5D659702C}" type="presParOf" srcId="{C3DBB17C-E711-4D5B-BB1F-60F5FD07E542}" destId="{164620EE-6792-4992-B8F6-8138358C72E5}" srcOrd="1" destOrd="0" presId="urn:microsoft.com/office/officeart/2005/8/layout/orgChart1"/>
    <dgm:cxn modelId="{DFE20FD7-7D4F-4A34-A3C2-922B18D51901}" type="presParOf" srcId="{164620EE-6792-4992-B8F6-8138358C72E5}" destId="{52C960C5-5B78-4903-84CB-DF6B48BBC759}" srcOrd="0" destOrd="0" presId="urn:microsoft.com/office/officeart/2005/8/layout/orgChart1"/>
    <dgm:cxn modelId="{D7684F63-CFFE-4782-8F1B-47544C42E231}" type="presParOf" srcId="{164620EE-6792-4992-B8F6-8138358C72E5}" destId="{D3956555-8A6E-4D0A-9D39-2BFA736A76CA}" srcOrd="1" destOrd="0" presId="urn:microsoft.com/office/officeart/2005/8/layout/orgChart1"/>
    <dgm:cxn modelId="{D1CDDCFE-E3B2-4ACF-A77D-A67A01310A1F}" type="presParOf" srcId="{D3956555-8A6E-4D0A-9D39-2BFA736A76CA}" destId="{8BACECF2-0C28-4FCE-996A-EEC27E95344E}" srcOrd="0" destOrd="0" presId="urn:microsoft.com/office/officeart/2005/8/layout/orgChart1"/>
    <dgm:cxn modelId="{DDD1B915-7986-4E8E-AEB4-C0A045891414}" type="presParOf" srcId="{8BACECF2-0C28-4FCE-996A-EEC27E95344E}" destId="{66F4611A-20DC-446F-B484-27247F2CCA26}" srcOrd="0" destOrd="0" presId="urn:microsoft.com/office/officeart/2005/8/layout/orgChart1"/>
    <dgm:cxn modelId="{617643CF-A640-489A-BE91-444BE010E965}" type="presParOf" srcId="{8BACECF2-0C28-4FCE-996A-EEC27E95344E}" destId="{73E50DFE-CDDB-4A96-A9F3-EB0EF6F63538}" srcOrd="1" destOrd="0" presId="urn:microsoft.com/office/officeart/2005/8/layout/orgChart1"/>
    <dgm:cxn modelId="{BB573CF6-22F1-43C7-ABDB-A369A3E95AE1}" type="presParOf" srcId="{D3956555-8A6E-4D0A-9D39-2BFA736A76CA}" destId="{0925FFF4-B773-40A1-9CF8-4E6C43EB0F5E}" srcOrd="1" destOrd="0" presId="urn:microsoft.com/office/officeart/2005/8/layout/orgChart1"/>
    <dgm:cxn modelId="{29D8DD5B-76BB-4716-8B50-1970BBDFABFD}" type="presParOf" srcId="{D3956555-8A6E-4D0A-9D39-2BFA736A76CA}" destId="{6B3C81BD-7107-46B1-BCD3-A2389DB4C651}" srcOrd="2" destOrd="0" presId="urn:microsoft.com/office/officeart/2005/8/layout/orgChart1"/>
    <dgm:cxn modelId="{640290B5-8010-435D-A043-FF5AD9CE8FA6}" type="presParOf" srcId="{C3DBB17C-E711-4D5B-BB1F-60F5FD07E542}" destId="{6C276556-8979-4D29-88FF-622791891074}" srcOrd="2" destOrd="0" presId="urn:microsoft.com/office/officeart/2005/8/layout/orgChart1"/>
    <dgm:cxn modelId="{15CCFAE7-E1BB-48C0-AFE9-30782C2533E3}" type="presParOf" srcId="{5CE03D78-3F2F-499B-92D9-29EF8E530AF9}" destId="{7FF9420B-2BF4-43F6-8B58-CCA3DED466D5}" srcOrd="2" destOrd="0" presId="urn:microsoft.com/office/officeart/2005/8/layout/orgChart1"/>
    <dgm:cxn modelId="{DBC76A87-4007-42AD-9617-A9D00C65F3BF}" type="presParOf" srcId="{B7625915-FDDE-4F2A-A653-3DAAC61CFCEB}" destId="{BAF2846D-E80C-4513-954C-F393E191E91F}" srcOrd="2" destOrd="0" presId="urn:microsoft.com/office/officeart/2005/8/layout/orgChart1"/>
    <dgm:cxn modelId="{E6196EC6-138B-480E-AA1B-34E7EA2B69AD}" type="presParOf" srcId="{BAF2846D-E80C-4513-954C-F393E191E91F}" destId="{A42A56A4-CF2A-4523-9811-13A5C2666B6E}" srcOrd="0" destOrd="0" presId="urn:microsoft.com/office/officeart/2005/8/layout/orgChart1"/>
    <dgm:cxn modelId="{DD24B737-EB2C-4DD4-B849-A365737F3CCA}" type="presParOf" srcId="{BAF2846D-E80C-4513-954C-F393E191E91F}" destId="{1ED86966-5EDC-4804-AD1A-C688703C19D3}" srcOrd="1" destOrd="0" presId="urn:microsoft.com/office/officeart/2005/8/layout/orgChart1"/>
    <dgm:cxn modelId="{06A37770-41ED-4852-AAD8-7C40FCB2DE58}" type="presParOf" srcId="{1ED86966-5EDC-4804-AD1A-C688703C19D3}" destId="{4F32D2F9-5328-4315-8D1E-15C58968A255}" srcOrd="0" destOrd="0" presId="urn:microsoft.com/office/officeart/2005/8/layout/orgChart1"/>
    <dgm:cxn modelId="{932221B1-81F8-4141-A2A9-9AF3E66EA69D}" type="presParOf" srcId="{4F32D2F9-5328-4315-8D1E-15C58968A255}" destId="{545338E5-927D-42BB-B76A-BC16C8F9ECC9}" srcOrd="0" destOrd="0" presId="urn:microsoft.com/office/officeart/2005/8/layout/orgChart1"/>
    <dgm:cxn modelId="{0C1A5258-9E55-4781-9A58-9C9810F6617D}" type="presParOf" srcId="{4F32D2F9-5328-4315-8D1E-15C58968A255}" destId="{086EF0E3-B28D-4913-B383-A56E863CB7B7}" srcOrd="1" destOrd="0" presId="urn:microsoft.com/office/officeart/2005/8/layout/orgChart1"/>
    <dgm:cxn modelId="{F07CF079-DFF4-4D27-9B8E-4F7DB27B2300}" type="presParOf" srcId="{1ED86966-5EDC-4804-AD1A-C688703C19D3}" destId="{2A1EAE73-779D-43D6-8338-2DF9A258E27F}" srcOrd="1" destOrd="0" presId="urn:microsoft.com/office/officeart/2005/8/layout/orgChart1"/>
    <dgm:cxn modelId="{7843676D-F9F3-4F5B-8833-5D6A6F5A86A5}" type="presParOf" srcId="{2A1EAE73-779D-43D6-8338-2DF9A258E27F}" destId="{4BEDAA62-1A86-4C8C-973A-785900A316BC}" srcOrd="0" destOrd="0" presId="urn:microsoft.com/office/officeart/2005/8/layout/orgChart1"/>
    <dgm:cxn modelId="{DC7FBE8D-A37D-458B-B305-0C534B20D74B}" type="presParOf" srcId="{2A1EAE73-779D-43D6-8338-2DF9A258E27F}" destId="{9EAA231E-5C99-431C-B874-A43C5F666464}" srcOrd="1" destOrd="0" presId="urn:microsoft.com/office/officeart/2005/8/layout/orgChart1"/>
    <dgm:cxn modelId="{AFAC65F4-5A79-4748-9AE7-90C1509FA86B}" type="presParOf" srcId="{9EAA231E-5C99-431C-B874-A43C5F666464}" destId="{E7D3897D-3B0F-4742-B607-0115972B06BB}" srcOrd="0" destOrd="0" presId="urn:microsoft.com/office/officeart/2005/8/layout/orgChart1"/>
    <dgm:cxn modelId="{BE220C2D-949F-4EF6-A94A-72A749691A37}" type="presParOf" srcId="{E7D3897D-3B0F-4742-B607-0115972B06BB}" destId="{A5D3BD4C-5200-4B77-B48B-A7E15AF94E0C}" srcOrd="0" destOrd="0" presId="urn:microsoft.com/office/officeart/2005/8/layout/orgChart1"/>
    <dgm:cxn modelId="{81A683D8-ED66-4EEA-8A2E-97F11ED201CF}" type="presParOf" srcId="{E7D3897D-3B0F-4742-B607-0115972B06BB}" destId="{B7996840-C853-45EA-A76F-ADFBCFA4BA95}" srcOrd="1" destOrd="0" presId="urn:microsoft.com/office/officeart/2005/8/layout/orgChart1"/>
    <dgm:cxn modelId="{8474B49B-BA06-40AD-916A-E550CBB33349}" type="presParOf" srcId="{9EAA231E-5C99-431C-B874-A43C5F666464}" destId="{07A22012-5025-4A8E-903F-9B803B34197F}" srcOrd="1" destOrd="0" presId="urn:microsoft.com/office/officeart/2005/8/layout/orgChart1"/>
    <dgm:cxn modelId="{887FAB18-A4B1-4420-BC44-16F0C09EA08A}" type="presParOf" srcId="{9EAA231E-5C99-431C-B874-A43C5F666464}" destId="{B86AF2EF-D7DB-41B5-8EA0-C41499C218EE}" srcOrd="2" destOrd="0" presId="urn:microsoft.com/office/officeart/2005/8/layout/orgChart1"/>
    <dgm:cxn modelId="{5C29DC34-AEC9-4175-AE80-8A1659BF5FB4}" type="presParOf" srcId="{1ED86966-5EDC-4804-AD1A-C688703C19D3}" destId="{E39AC289-B4AC-4D0F-A11B-6AF4A33965A6}" srcOrd="2" destOrd="0" presId="urn:microsoft.com/office/officeart/2005/8/layout/orgChart1"/>
  </dgm:cxnLst>
  <dgm:bg/>
  <dgm:whole>
    <a:ln w="28575" cap="flat" cmpd="sng" algn="ctr">
      <a:noFill/>
      <a:prstDash val="solid"/>
      <a:round/>
      <a:headEnd type="none" w="med" len="med"/>
      <a:tailEnd type="none" w="med" len="med"/>
    </a:ln>
  </dgm:whole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D5324F-9884-4472-81BE-CF5907E25D5D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E77CEA3-405E-42FA-8A3F-570558B67B9B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Gerente</a:t>
          </a:r>
          <a:endParaRPr lang="es-ES" sz="1800" dirty="0">
            <a:solidFill>
              <a:schemeClr val="tx1"/>
            </a:solidFill>
          </a:endParaRPr>
        </a:p>
      </dgm:t>
    </dgm:pt>
    <dgm:pt modelId="{7408CA4D-F1C4-4548-AC3E-D089BE69FC4F}" type="parTrans" cxnId="{9E014B6C-F257-49E8-B16C-11FDE4A896D7}">
      <dgm:prSet/>
      <dgm:spPr/>
      <dgm:t>
        <a:bodyPr/>
        <a:lstStyle/>
        <a:p>
          <a:endParaRPr lang="es-ES"/>
        </a:p>
      </dgm:t>
    </dgm:pt>
    <dgm:pt modelId="{5B024F51-153E-40F3-8286-41EE65949459}" type="sibTrans" cxnId="{9E014B6C-F257-49E8-B16C-11FDE4A896D7}">
      <dgm:prSet/>
      <dgm:spPr/>
      <dgm:t>
        <a:bodyPr/>
        <a:lstStyle/>
        <a:p>
          <a:endParaRPr lang="es-ES"/>
        </a:p>
      </dgm:t>
    </dgm:pt>
    <dgm:pt modelId="{EAFA708B-1AB4-423E-94DD-7E1373FE160E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Proveedores</a:t>
          </a:r>
          <a:endParaRPr lang="es-ES" sz="1800" dirty="0">
            <a:solidFill>
              <a:schemeClr val="tx1"/>
            </a:solidFill>
          </a:endParaRPr>
        </a:p>
      </dgm:t>
    </dgm:pt>
    <dgm:pt modelId="{9C25D2BD-1B37-4FCD-9A74-0C71A39288B1}" type="parTrans" cxnId="{D9DADE2B-5EEA-4F5B-881A-7A160A908EBA}">
      <dgm:prSet/>
      <dgm:spPr/>
      <dgm:t>
        <a:bodyPr/>
        <a:lstStyle/>
        <a:p>
          <a:endParaRPr lang="es-ES" dirty="0"/>
        </a:p>
      </dgm:t>
    </dgm:pt>
    <dgm:pt modelId="{C874575E-7E5E-4755-A12F-2B1A30898384}" type="sibTrans" cxnId="{D9DADE2B-5EEA-4F5B-881A-7A160A908EBA}">
      <dgm:prSet/>
      <dgm:spPr/>
      <dgm:t>
        <a:bodyPr/>
        <a:lstStyle/>
        <a:p>
          <a:endParaRPr lang="es-ES"/>
        </a:p>
      </dgm:t>
    </dgm:pt>
    <dgm:pt modelId="{0F11141D-4E36-4FD9-A78E-45E2F5A746C0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Clientes</a:t>
          </a:r>
          <a:endParaRPr lang="es-ES" sz="1800" dirty="0">
            <a:solidFill>
              <a:schemeClr val="tx1"/>
            </a:solidFill>
          </a:endParaRPr>
        </a:p>
      </dgm:t>
    </dgm:pt>
    <dgm:pt modelId="{6FF3A2CC-3CDE-4DB5-A833-6D87EF94FFE7}" type="parTrans" cxnId="{2F73A1B8-E69C-41F3-B018-22AF55832CEA}">
      <dgm:prSet/>
      <dgm:spPr/>
      <dgm:t>
        <a:bodyPr/>
        <a:lstStyle/>
        <a:p>
          <a:endParaRPr lang="es-ES" dirty="0"/>
        </a:p>
      </dgm:t>
    </dgm:pt>
    <dgm:pt modelId="{5DE87EA9-613D-4821-AA80-4B7EA59ADE42}" type="sibTrans" cxnId="{2F73A1B8-E69C-41F3-B018-22AF55832CEA}">
      <dgm:prSet/>
      <dgm:spPr/>
      <dgm:t>
        <a:bodyPr/>
        <a:lstStyle/>
        <a:p>
          <a:endParaRPr lang="es-ES"/>
        </a:p>
      </dgm:t>
    </dgm:pt>
    <dgm:pt modelId="{72E7E481-D0C7-44A8-88BA-8D0B65BCF37B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Distribuidoras</a:t>
          </a:r>
          <a:endParaRPr lang="es-ES" sz="1800" dirty="0">
            <a:solidFill>
              <a:schemeClr val="tx1"/>
            </a:solidFill>
          </a:endParaRPr>
        </a:p>
      </dgm:t>
    </dgm:pt>
    <dgm:pt modelId="{9FB3F818-9451-4BEB-9CB9-430DFB243B72}" type="parTrans" cxnId="{D600BC9F-4558-4346-B8EB-1ABE7C79AA18}">
      <dgm:prSet/>
      <dgm:spPr/>
      <dgm:t>
        <a:bodyPr/>
        <a:lstStyle/>
        <a:p>
          <a:endParaRPr lang="es-ES" dirty="0"/>
        </a:p>
      </dgm:t>
    </dgm:pt>
    <dgm:pt modelId="{0FC39BE6-F2B8-47F6-94C7-86E3E5F1DD89}" type="sibTrans" cxnId="{D600BC9F-4558-4346-B8EB-1ABE7C79AA18}">
      <dgm:prSet/>
      <dgm:spPr/>
      <dgm:t>
        <a:bodyPr/>
        <a:lstStyle/>
        <a:p>
          <a:endParaRPr lang="es-ES"/>
        </a:p>
      </dgm:t>
    </dgm:pt>
    <dgm:pt modelId="{1DA1D1DA-43B4-475C-A36A-8170F5AD2B28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Financiación</a:t>
          </a:r>
          <a:endParaRPr lang="es-ES" sz="1800" dirty="0">
            <a:solidFill>
              <a:schemeClr val="tx1"/>
            </a:solidFill>
          </a:endParaRPr>
        </a:p>
      </dgm:t>
    </dgm:pt>
    <dgm:pt modelId="{7DD69EE7-26DE-4533-A47C-1CEBBFC29CDF}" type="parTrans" cxnId="{A35FA9E8-CC56-4110-B59E-C63D4A40FCED}">
      <dgm:prSet/>
      <dgm:spPr/>
      <dgm:t>
        <a:bodyPr/>
        <a:lstStyle/>
        <a:p>
          <a:endParaRPr lang="es-ES" dirty="0"/>
        </a:p>
      </dgm:t>
    </dgm:pt>
    <dgm:pt modelId="{128725A1-E532-4F61-A798-6A5777BF8466}" type="sibTrans" cxnId="{A35FA9E8-CC56-4110-B59E-C63D4A40FCED}">
      <dgm:prSet/>
      <dgm:spPr/>
      <dgm:t>
        <a:bodyPr/>
        <a:lstStyle/>
        <a:p>
          <a:endParaRPr lang="es-ES"/>
        </a:p>
      </dgm:t>
    </dgm:pt>
    <dgm:pt modelId="{CE454EE9-AD3C-492D-A012-CEC505D75322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Suministros</a:t>
          </a:r>
          <a:endParaRPr lang="es-ES" sz="1800" dirty="0">
            <a:solidFill>
              <a:schemeClr val="tx1"/>
            </a:solidFill>
          </a:endParaRPr>
        </a:p>
      </dgm:t>
    </dgm:pt>
    <dgm:pt modelId="{56BAC781-46C0-4BB7-A9CF-D2AEA0B7CD44}" type="parTrans" cxnId="{151BE528-DFF9-420C-83BC-5E7B02DBF1D1}">
      <dgm:prSet/>
      <dgm:spPr/>
      <dgm:t>
        <a:bodyPr/>
        <a:lstStyle/>
        <a:p>
          <a:endParaRPr lang="es-ES" dirty="0"/>
        </a:p>
      </dgm:t>
    </dgm:pt>
    <dgm:pt modelId="{7A2A7358-8EC2-44BF-BC09-BFF4B0CC8F91}" type="sibTrans" cxnId="{151BE528-DFF9-420C-83BC-5E7B02DBF1D1}">
      <dgm:prSet/>
      <dgm:spPr/>
      <dgm:t>
        <a:bodyPr/>
        <a:lstStyle/>
        <a:p>
          <a:endParaRPr lang="es-ES"/>
        </a:p>
      </dgm:t>
    </dgm:pt>
    <dgm:pt modelId="{6E4B3B3D-A0AD-4865-B594-5F258B22C106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Pymes</a:t>
          </a:r>
          <a:endParaRPr lang="es-ES" sz="1800" dirty="0">
            <a:solidFill>
              <a:schemeClr val="tx1"/>
            </a:solidFill>
          </a:endParaRPr>
        </a:p>
      </dgm:t>
    </dgm:pt>
    <dgm:pt modelId="{C1751E0A-2FBD-4BB1-B9F2-2D0355FAB4CA}" type="parTrans" cxnId="{71C979F3-C195-44F4-8837-365DC41DB308}">
      <dgm:prSet/>
      <dgm:spPr/>
      <dgm:t>
        <a:bodyPr/>
        <a:lstStyle/>
        <a:p>
          <a:endParaRPr lang="es-ES" dirty="0"/>
        </a:p>
      </dgm:t>
    </dgm:pt>
    <dgm:pt modelId="{92F223B7-1CDC-4832-9FAB-820FF38A8051}" type="sibTrans" cxnId="{71C979F3-C195-44F4-8837-365DC41DB308}">
      <dgm:prSet/>
      <dgm:spPr/>
      <dgm:t>
        <a:bodyPr/>
        <a:lstStyle/>
        <a:p>
          <a:endParaRPr lang="es-ES"/>
        </a:p>
      </dgm:t>
    </dgm:pt>
    <dgm:pt modelId="{D809F77C-E41E-4CA1-8401-9C6EC6A564E5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Grandes empresas</a:t>
          </a:r>
          <a:endParaRPr lang="es-ES" sz="1800" dirty="0">
            <a:solidFill>
              <a:schemeClr val="tx1"/>
            </a:solidFill>
          </a:endParaRPr>
        </a:p>
      </dgm:t>
    </dgm:pt>
    <dgm:pt modelId="{0300874F-A2D6-4CC4-B028-F6FF28A519FB}" type="parTrans" cxnId="{B45BE8C7-8547-4658-89B7-6CB596A7290D}">
      <dgm:prSet/>
      <dgm:spPr/>
      <dgm:t>
        <a:bodyPr/>
        <a:lstStyle/>
        <a:p>
          <a:endParaRPr lang="es-ES" dirty="0"/>
        </a:p>
      </dgm:t>
    </dgm:pt>
    <dgm:pt modelId="{0CFC7850-66BC-4C35-B10F-E87F1B33B63E}" type="sibTrans" cxnId="{B45BE8C7-8547-4658-89B7-6CB596A7290D}">
      <dgm:prSet/>
      <dgm:spPr/>
      <dgm:t>
        <a:bodyPr/>
        <a:lstStyle/>
        <a:p>
          <a:endParaRPr lang="es-ES"/>
        </a:p>
      </dgm:t>
    </dgm:pt>
    <dgm:pt modelId="{8B83E210-E7EE-4EC7-8EDF-041724132683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Distribuidoras</a:t>
          </a:r>
          <a:endParaRPr lang="es-ES" sz="1800" dirty="0">
            <a:solidFill>
              <a:schemeClr val="tx1"/>
            </a:solidFill>
          </a:endParaRPr>
        </a:p>
      </dgm:t>
    </dgm:pt>
    <dgm:pt modelId="{69D36BB1-DEF7-4454-BA6F-6E1B69304389}" type="parTrans" cxnId="{2C6EFC36-F2BA-4528-A9AB-4F86F45DD0B1}">
      <dgm:prSet/>
      <dgm:spPr/>
      <dgm:t>
        <a:bodyPr/>
        <a:lstStyle/>
        <a:p>
          <a:endParaRPr lang="es-ES" dirty="0"/>
        </a:p>
      </dgm:t>
    </dgm:pt>
    <dgm:pt modelId="{5BC23E81-CE6E-4402-8788-D262C3E3A186}" type="sibTrans" cxnId="{2C6EFC36-F2BA-4528-A9AB-4F86F45DD0B1}">
      <dgm:prSet/>
      <dgm:spPr/>
      <dgm:t>
        <a:bodyPr/>
        <a:lstStyle/>
        <a:p>
          <a:endParaRPr lang="es-ES"/>
        </a:p>
      </dgm:t>
    </dgm:pt>
    <dgm:pt modelId="{708CC56E-885A-462E-BFB1-D3020C2266A9}" type="pres">
      <dgm:prSet presAssocID="{0FD5324F-9884-4472-81BE-CF5907E25D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8C10C3A-5EE9-4D1C-9EB8-5ED57CA66E20}" type="pres">
      <dgm:prSet presAssocID="{FE77CEA3-405E-42FA-8A3F-570558B67B9B}" presName="hierRoot1" presStyleCnt="0">
        <dgm:presLayoutVars>
          <dgm:hierBranch val="init"/>
        </dgm:presLayoutVars>
      </dgm:prSet>
      <dgm:spPr/>
    </dgm:pt>
    <dgm:pt modelId="{C7C8D644-4A87-45F8-B3D2-C2C3608F3412}" type="pres">
      <dgm:prSet presAssocID="{FE77CEA3-405E-42FA-8A3F-570558B67B9B}" presName="rootComposite1" presStyleCnt="0"/>
      <dgm:spPr/>
    </dgm:pt>
    <dgm:pt modelId="{30190A89-5080-4069-9640-AB999A420F04}" type="pres">
      <dgm:prSet presAssocID="{FE77CEA3-405E-42FA-8A3F-570558B67B9B}" presName="rootText1" presStyleLbl="node0" presStyleIdx="0" presStyleCnt="1" custScaleX="71256" custScaleY="35114" custLinFactNeighborX="0" custLinFactNeighborY="-5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61C4773-3CD5-4B38-B5D7-736EDC8BCA68}" type="pres">
      <dgm:prSet presAssocID="{FE77CEA3-405E-42FA-8A3F-570558B67B9B}" presName="rootConnector1" presStyleLbl="node1" presStyleIdx="0" presStyleCnt="0"/>
      <dgm:spPr/>
      <dgm:t>
        <a:bodyPr/>
        <a:lstStyle/>
        <a:p>
          <a:endParaRPr lang="es-ES"/>
        </a:p>
      </dgm:t>
    </dgm:pt>
    <dgm:pt modelId="{ED6072E1-FE8D-4F0D-93B4-C5EB1835264C}" type="pres">
      <dgm:prSet presAssocID="{FE77CEA3-405E-42FA-8A3F-570558B67B9B}" presName="hierChild2" presStyleCnt="0"/>
      <dgm:spPr/>
    </dgm:pt>
    <dgm:pt modelId="{5F72EF9F-B5C8-4685-8C2F-3952E6E5BDE4}" type="pres">
      <dgm:prSet presAssocID="{9C25D2BD-1B37-4FCD-9A74-0C71A39288B1}" presName="Name37" presStyleLbl="parChTrans1D2" presStyleIdx="0" presStyleCnt="2"/>
      <dgm:spPr/>
      <dgm:t>
        <a:bodyPr/>
        <a:lstStyle/>
        <a:p>
          <a:endParaRPr lang="es-ES"/>
        </a:p>
      </dgm:t>
    </dgm:pt>
    <dgm:pt modelId="{DB83827D-D5BC-4ED0-8537-674EBD98D425}" type="pres">
      <dgm:prSet presAssocID="{EAFA708B-1AB4-423E-94DD-7E1373FE160E}" presName="hierRoot2" presStyleCnt="0">
        <dgm:presLayoutVars>
          <dgm:hierBranch val="r"/>
        </dgm:presLayoutVars>
      </dgm:prSet>
      <dgm:spPr/>
    </dgm:pt>
    <dgm:pt modelId="{DA90E97C-C122-4C7E-A3F7-C481A9D62594}" type="pres">
      <dgm:prSet presAssocID="{EAFA708B-1AB4-423E-94DD-7E1373FE160E}" presName="rootComposite" presStyleCnt="0"/>
      <dgm:spPr/>
    </dgm:pt>
    <dgm:pt modelId="{21F827D8-42CE-4378-A6C5-0DEB77DEE27C}" type="pres">
      <dgm:prSet presAssocID="{EAFA708B-1AB4-423E-94DD-7E1373FE160E}" presName="rootText" presStyleLbl="node2" presStyleIdx="0" presStyleCnt="2" custScaleX="76138" custScaleY="4054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E9675C-1EDA-4FD0-B062-662E8DCA8F89}" type="pres">
      <dgm:prSet presAssocID="{EAFA708B-1AB4-423E-94DD-7E1373FE160E}" presName="rootConnector" presStyleLbl="node2" presStyleIdx="0" presStyleCnt="2"/>
      <dgm:spPr/>
      <dgm:t>
        <a:bodyPr/>
        <a:lstStyle/>
        <a:p>
          <a:endParaRPr lang="es-ES"/>
        </a:p>
      </dgm:t>
    </dgm:pt>
    <dgm:pt modelId="{95355111-9712-4C11-945C-D820F09EE712}" type="pres">
      <dgm:prSet presAssocID="{EAFA708B-1AB4-423E-94DD-7E1373FE160E}" presName="hierChild4" presStyleCnt="0"/>
      <dgm:spPr/>
    </dgm:pt>
    <dgm:pt modelId="{B2C24257-E131-4205-8493-9BD0F2616F1D}" type="pres">
      <dgm:prSet presAssocID="{9FB3F818-9451-4BEB-9CB9-430DFB243B72}" presName="Name50" presStyleLbl="parChTrans1D3" presStyleIdx="0" presStyleCnt="6"/>
      <dgm:spPr/>
      <dgm:t>
        <a:bodyPr/>
        <a:lstStyle/>
        <a:p>
          <a:endParaRPr lang="es-ES"/>
        </a:p>
      </dgm:t>
    </dgm:pt>
    <dgm:pt modelId="{B2ACEF64-A325-47A6-AD97-0B815C27CE2C}" type="pres">
      <dgm:prSet presAssocID="{72E7E481-D0C7-44A8-88BA-8D0B65BCF37B}" presName="hierRoot2" presStyleCnt="0">
        <dgm:presLayoutVars>
          <dgm:hierBranch/>
        </dgm:presLayoutVars>
      </dgm:prSet>
      <dgm:spPr/>
    </dgm:pt>
    <dgm:pt modelId="{B971DFBE-F1D3-48CB-B9EA-F93FCD399E36}" type="pres">
      <dgm:prSet presAssocID="{72E7E481-D0C7-44A8-88BA-8D0B65BCF37B}" presName="rootComposite" presStyleCnt="0"/>
      <dgm:spPr/>
    </dgm:pt>
    <dgm:pt modelId="{70E8B9C7-045F-4C1E-A669-EA5FD5A209F1}" type="pres">
      <dgm:prSet presAssocID="{72E7E481-D0C7-44A8-88BA-8D0B65BCF37B}" presName="rootText" presStyleLbl="node3" presStyleIdx="0" presStyleCnt="6" custScaleX="80589" custScaleY="33201" custLinFactNeighborX="-696" custLinFactNeighborY="-11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695F5BE-45DD-438E-AD05-6EC241412419}" type="pres">
      <dgm:prSet presAssocID="{72E7E481-D0C7-44A8-88BA-8D0B65BCF37B}" presName="rootConnector" presStyleLbl="node3" presStyleIdx="0" presStyleCnt="6"/>
      <dgm:spPr/>
      <dgm:t>
        <a:bodyPr/>
        <a:lstStyle/>
        <a:p>
          <a:endParaRPr lang="es-ES"/>
        </a:p>
      </dgm:t>
    </dgm:pt>
    <dgm:pt modelId="{FF14EEB1-57F0-4196-A6CA-96842E324B03}" type="pres">
      <dgm:prSet presAssocID="{72E7E481-D0C7-44A8-88BA-8D0B65BCF37B}" presName="hierChild4" presStyleCnt="0"/>
      <dgm:spPr/>
    </dgm:pt>
    <dgm:pt modelId="{AF478D2C-8378-4531-96D7-315671C04EC9}" type="pres">
      <dgm:prSet presAssocID="{72E7E481-D0C7-44A8-88BA-8D0B65BCF37B}" presName="hierChild5" presStyleCnt="0"/>
      <dgm:spPr/>
    </dgm:pt>
    <dgm:pt modelId="{D2377397-3839-4606-A762-C6129D938A80}" type="pres">
      <dgm:prSet presAssocID="{7DD69EE7-26DE-4533-A47C-1CEBBFC29CDF}" presName="Name50" presStyleLbl="parChTrans1D3" presStyleIdx="1" presStyleCnt="6"/>
      <dgm:spPr/>
      <dgm:t>
        <a:bodyPr/>
        <a:lstStyle/>
        <a:p>
          <a:endParaRPr lang="es-ES"/>
        </a:p>
      </dgm:t>
    </dgm:pt>
    <dgm:pt modelId="{4770B5D5-0F8C-425A-985D-400F0C449407}" type="pres">
      <dgm:prSet presAssocID="{1DA1D1DA-43B4-475C-A36A-8170F5AD2B28}" presName="hierRoot2" presStyleCnt="0">
        <dgm:presLayoutVars>
          <dgm:hierBranch val="init"/>
        </dgm:presLayoutVars>
      </dgm:prSet>
      <dgm:spPr/>
    </dgm:pt>
    <dgm:pt modelId="{DF67B67C-C494-468A-956B-0D5093E592DD}" type="pres">
      <dgm:prSet presAssocID="{1DA1D1DA-43B4-475C-A36A-8170F5AD2B28}" presName="rootComposite" presStyleCnt="0"/>
      <dgm:spPr/>
    </dgm:pt>
    <dgm:pt modelId="{B270B6CF-501E-4553-9D2C-743929CCF7F3}" type="pres">
      <dgm:prSet presAssocID="{1DA1D1DA-43B4-475C-A36A-8170F5AD2B28}" presName="rootText" presStyleLbl="node3" presStyleIdx="1" presStyleCnt="6" custScaleX="80740" custScaleY="3059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2CD101E-81FC-4010-97D8-1028B74684C3}" type="pres">
      <dgm:prSet presAssocID="{1DA1D1DA-43B4-475C-A36A-8170F5AD2B28}" presName="rootConnector" presStyleLbl="node3" presStyleIdx="1" presStyleCnt="6"/>
      <dgm:spPr/>
      <dgm:t>
        <a:bodyPr/>
        <a:lstStyle/>
        <a:p>
          <a:endParaRPr lang="es-ES"/>
        </a:p>
      </dgm:t>
    </dgm:pt>
    <dgm:pt modelId="{6EF6B95E-8057-4C11-A28C-A9C6B054F9E3}" type="pres">
      <dgm:prSet presAssocID="{1DA1D1DA-43B4-475C-A36A-8170F5AD2B28}" presName="hierChild4" presStyleCnt="0"/>
      <dgm:spPr/>
    </dgm:pt>
    <dgm:pt modelId="{307553C7-23F5-4C57-98AC-F317CBD9C124}" type="pres">
      <dgm:prSet presAssocID="{1DA1D1DA-43B4-475C-A36A-8170F5AD2B28}" presName="hierChild5" presStyleCnt="0"/>
      <dgm:spPr/>
    </dgm:pt>
    <dgm:pt modelId="{E2E0D3ED-C143-490A-ABAD-47254BF8A773}" type="pres">
      <dgm:prSet presAssocID="{56BAC781-46C0-4BB7-A9CF-D2AEA0B7CD44}" presName="Name50" presStyleLbl="parChTrans1D3" presStyleIdx="2" presStyleCnt="6"/>
      <dgm:spPr/>
      <dgm:t>
        <a:bodyPr/>
        <a:lstStyle/>
        <a:p>
          <a:endParaRPr lang="es-ES"/>
        </a:p>
      </dgm:t>
    </dgm:pt>
    <dgm:pt modelId="{0076913C-205E-4E69-9ED2-8B6EFAD7DB27}" type="pres">
      <dgm:prSet presAssocID="{CE454EE9-AD3C-492D-A012-CEC505D75322}" presName="hierRoot2" presStyleCnt="0">
        <dgm:presLayoutVars>
          <dgm:hierBranch val="init"/>
        </dgm:presLayoutVars>
      </dgm:prSet>
      <dgm:spPr/>
    </dgm:pt>
    <dgm:pt modelId="{CF5EC136-0EC5-48EA-96C3-F6F15BE70427}" type="pres">
      <dgm:prSet presAssocID="{CE454EE9-AD3C-492D-A012-CEC505D75322}" presName="rootComposite" presStyleCnt="0"/>
      <dgm:spPr/>
    </dgm:pt>
    <dgm:pt modelId="{34B73D55-CC57-48B2-8A66-9E6DD9C5A157}" type="pres">
      <dgm:prSet presAssocID="{CE454EE9-AD3C-492D-A012-CEC505D75322}" presName="rootText" presStyleLbl="node3" presStyleIdx="2" presStyleCnt="6" custScaleX="80975" custScaleY="31863" custLinFactNeighborX="1185" custLinFactNeighborY="-608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D5814E3-A317-4C17-9F0F-BEDDE04B2C3D}" type="pres">
      <dgm:prSet presAssocID="{CE454EE9-AD3C-492D-A012-CEC505D75322}" presName="rootConnector" presStyleLbl="node3" presStyleIdx="2" presStyleCnt="6"/>
      <dgm:spPr/>
      <dgm:t>
        <a:bodyPr/>
        <a:lstStyle/>
        <a:p>
          <a:endParaRPr lang="es-ES"/>
        </a:p>
      </dgm:t>
    </dgm:pt>
    <dgm:pt modelId="{2D676F65-1B4F-4579-B789-2ECFB1951917}" type="pres">
      <dgm:prSet presAssocID="{CE454EE9-AD3C-492D-A012-CEC505D75322}" presName="hierChild4" presStyleCnt="0"/>
      <dgm:spPr/>
    </dgm:pt>
    <dgm:pt modelId="{085F654C-E8BD-452D-B1BD-09F64ACFD765}" type="pres">
      <dgm:prSet presAssocID="{CE454EE9-AD3C-492D-A012-CEC505D75322}" presName="hierChild5" presStyleCnt="0"/>
      <dgm:spPr/>
    </dgm:pt>
    <dgm:pt modelId="{A83EC528-55BB-4AA6-85B7-0A16BAAE587C}" type="pres">
      <dgm:prSet presAssocID="{EAFA708B-1AB4-423E-94DD-7E1373FE160E}" presName="hierChild5" presStyleCnt="0"/>
      <dgm:spPr/>
    </dgm:pt>
    <dgm:pt modelId="{F8818E01-3D4D-4CF9-AA57-74737FBD3309}" type="pres">
      <dgm:prSet presAssocID="{6FF3A2CC-3CDE-4DB5-A833-6D87EF94FFE7}" presName="Name37" presStyleLbl="parChTrans1D2" presStyleIdx="1" presStyleCnt="2"/>
      <dgm:spPr/>
      <dgm:t>
        <a:bodyPr/>
        <a:lstStyle/>
        <a:p>
          <a:endParaRPr lang="es-ES"/>
        </a:p>
      </dgm:t>
    </dgm:pt>
    <dgm:pt modelId="{449408F1-550F-4ACF-8D03-C4153FDF50E0}" type="pres">
      <dgm:prSet presAssocID="{0F11141D-4E36-4FD9-A78E-45E2F5A746C0}" presName="hierRoot2" presStyleCnt="0">
        <dgm:presLayoutVars>
          <dgm:hierBranch val="init"/>
        </dgm:presLayoutVars>
      </dgm:prSet>
      <dgm:spPr/>
    </dgm:pt>
    <dgm:pt modelId="{E543E4C8-4FD1-46E6-9DAE-DC165FF26CD1}" type="pres">
      <dgm:prSet presAssocID="{0F11141D-4E36-4FD9-A78E-45E2F5A746C0}" presName="rootComposite" presStyleCnt="0"/>
      <dgm:spPr/>
    </dgm:pt>
    <dgm:pt modelId="{C19555DC-C265-459B-8D89-45B6FCFE41AF}" type="pres">
      <dgm:prSet presAssocID="{0F11141D-4E36-4FD9-A78E-45E2F5A746C0}" presName="rootText" presStyleLbl="node2" presStyleIdx="1" presStyleCnt="2" custScaleX="77194" custScaleY="4183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72CC053-5BDE-4F2D-BBC3-C00E3FDAA580}" type="pres">
      <dgm:prSet presAssocID="{0F11141D-4E36-4FD9-A78E-45E2F5A746C0}" presName="rootConnector" presStyleLbl="node2" presStyleIdx="1" presStyleCnt="2"/>
      <dgm:spPr/>
      <dgm:t>
        <a:bodyPr/>
        <a:lstStyle/>
        <a:p>
          <a:endParaRPr lang="es-ES"/>
        </a:p>
      </dgm:t>
    </dgm:pt>
    <dgm:pt modelId="{FDBCDBB6-5976-4F94-86BE-F37A17F84D36}" type="pres">
      <dgm:prSet presAssocID="{0F11141D-4E36-4FD9-A78E-45E2F5A746C0}" presName="hierChild4" presStyleCnt="0"/>
      <dgm:spPr/>
    </dgm:pt>
    <dgm:pt modelId="{327DBEB2-50BF-41E9-B96A-DD38C2769398}" type="pres">
      <dgm:prSet presAssocID="{C1751E0A-2FBD-4BB1-B9F2-2D0355FAB4CA}" presName="Name37" presStyleLbl="parChTrans1D3" presStyleIdx="3" presStyleCnt="6"/>
      <dgm:spPr/>
      <dgm:t>
        <a:bodyPr/>
        <a:lstStyle/>
        <a:p>
          <a:endParaRPr lang="es-ES"/>
        </a:p>
      </dgm:t>
    </dgm:pt>
    <dgm:pt modelId="{7B32421E-FC32-47C8-A201-95C80C9D92EB}" type="pres">
      <dgm:prSet presAssocID="{6E4B3B3D-A0AD-4865-B594-5F258B22C106}" presName="hierRoot2" presStyleCnt="0">
        <dgm:presLayoutVars>
          <dgm:hierBranch val="init"/>
        </dgm:presLayoutVars>
      </dgm:prSet>
      <dgm:spPr/>
    </dgm:pt>
    <dgm:pt modelId="{8F3AE8CE-B889-4A22-BFEE-56BE48C6BD46}" type="pres">
      <dgm:prSet presAssocID="{6E4B3B3D-A0AD-4865-B594-5F258B22C106}" presName="rootComposite" presStyleCnt="0"/>
      <dgm:spPr/>
    </dgm:pt>
    <dgm:pt modelId="{FAE0196B-E305-4398-A4CA-5F7085BE1827}" type="pres">
      <dgm:prSet presAssocID="{6E4B3B3D-A0AD-4865-B594-5F258B22C106}" presName="rootText" presStyleLbl="node3" presStyleIdx="3" presStyleCnt="6" custScaleX="85369" custScaleY="36412" custLinFactNeighborX="-1640" custLinFactNeighborY="-230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EE66D8-075C-489B-8F8F-E88663047E0F}" type="pres">
      <dgm:prSet presAssocID="{6E4B3B3D-A0AD-4865-B594-5F258B22C106}" presName="rootConnector" presStyleLbl="node3" presStyleIdx="3" presStyleCnt="6"/>
      <dgm:spPr/>
      <dgm:t>
        <a:bodyPr/>
        <a:lstStyle/>
        <a:p>
          <a:endParaRPr lang="es-ES"/>
        </a:p>
      </dgm:t>
    </dgm:pt>
    <dgm:pt modelId="{0360116F-4C9B-415C-A8FB-48493C8BF80E}" type="pres">
      <dgm:prSet presAssocID="{6E4B3B3D-A0AD-4865-B594-5F258B22C106}" presName="hierChild4" presStyleCnt="0"/>
      <dgm:spPr/>
    </dgm:pt>
    <dgm:pt modelId="{4A9DBD27-C009-4F1A-95A8-648CCF87E612}" type="pres">
      <dgm:prSet presAssocID="{6E4B3B3D-A0AD-4865-B594-5F258B22C106}" presName="hierChild5" presStyleCnt="0"/>
      <dgm:spPr/>
    </dgm:pt>
    <dgm:pt modelId="{E226ED16-1537-4C0F-B0FF-D15E32A62597}" type="pres">
      <dgm:prSet presAssocID="{0300874F-A2D6-4CC4-B028-F6FF28A519FB}" presName="Name37" presStyleLbl="parChTrans1D3" presStyleIdx="4" presStyleCnt="6"/>
      <dgm:spPr/>
      <dgm:t>
        <a:bodyPr/>
        <a:lstStyle/>
        <a:p>
          <a:endParaRPr lang="es-ES"/>
        </a:p>
      </dgm:t>
    </dgm:pt>
    <dgm:pt modelId="{E608E2F7-D06C-4ADF-87E8-71FB8CF38990}" type="pres">
      <dgm:prSet presAssocID="{D809F77C-E41E-4CA1-8401-9C6EC6A564E5}" presName="hierRoot2" presStyleCnt="0">
        <dgm:presLayoutVars>
          <dgm:hierBranch val="init"/>
        </dgm:presLayoutVars>
      </dgm:prSet>
      <dgm:spPr/>
    </dgm:pt>
    <dgm:pt modelId="{B68FC3D8-FCF5-4AC0-B524-82EB907BBCDA}" type="pres">
      <dgm:prSet presAssocID="{D809F77C-E41E-4CA1-8401-9C6EC6A564E5}" presName="rootComposite" presStyleCnt="0"/>
      <dgm:spPr/>
    </dgm:pt>
    <dgm:pt modelId="{02A895D5-6FDE-4561-A533-9FBF4775A359}" type="pres">
      <dgm:prSet presAssocID="{D809F77C-E41E-4CA1-8401-9C6EC6A564E5}" presName="rootText" presStyleLbl="node3" presStyleIdx="4" presStyleCnt="6" custScaleX="82090" custScaleY="32603" custLinFactNeighborX="-76" custLinFactNeighborY="-58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E77234A-95F5-48A8-B5D7-E1128650E9FC}" type="pres">
      <dgm:prSet presAssocID="{D809F77C-E41E-4CA1-8401-9C6EC6A564E5}" presName="rootConnector" presStyleLbl="node3" presStyleIdx="4" presStyleCnt="6"/>
      <dgm:spPr/>
      <dgm:t>
        <a:bodyPr/>
        <a:lstStyle/>
        <a:p>
          <a:endParaRPr lang="es-ES"/>
        </a:p>
      </dgm:t>
    </dgm:pt>
    <dgm:pt modelId="{E10B6C05-BCD0-48F9-B2E7-63468EE51A70}" type="pres">
      <dgm:prSet presAssocID="{D809F77C-E41E-4CA1-8401-9C6EC6A564E5}" presName="hierChild4" presStyleCnt="0"/>
      <dgm:spPr/>
    </dgm:pt>
    <dgm:pt modelId="{2E3AF3AF-A247-4E44-B315-7CA0FDC2980F}" type="pres">
      <dgm:prSet presAssocID="{D809F77C-E41E-4CA1-8401-9C6EC6A564E5}" presName="hierChild5" presStyleCnt="0"/>
      <dgm:spPr/>
    </dgm:pt>
    <dgm:pt modelId="{F4F0C16A-22F5-4E76-8352-91283916EE0B}" type="pres">
      <dgm:prSet presAssocID="{69D36BB1-DEF7-4454-BA6F-6E1B69304389}" presName="Name37" presStyleLbl="parChTrans1D3" presStyleIdx="5" presStyleCnt="6"/>
      <dgm:spPr/>
      <dgm:t>
        <a:bodyPr/>
        <a:lstStyle/>
        <a:p>
          <a:endParaRPr lang="es-ES"/>
        </a:p>
      </dgm:t>
    </dgm:pt>
    <dgm:pt modelId="{F785684C-BA86-4FB0-BAF8-96886E98D5E3}" type="pres">
      <dgm:prSet presAssocID="{8B83E210-E7EE-4EC7-8EDF-041724132683}" presName="hierRoot2" presStyleCnt="0">
        <dgm:presLayoutVars>
          <dgm:hierBranch val="init"/>
        </dgm:presLayoutVars>
      </dgm:prSet>
      <dgm:spPr/>
    </dgm:pt>
    <dgm:pt modelId="{B257AE1A-B792-4827-8C0E-C6393CAC3102}" type="pres">
      <dgm:prSet presAssocID="{8B83E210-E7EE-4EC7-8EDF-041724132683}" presName="rootComposite" presStyleCnt="0"/>
      <dgm:spPr/>
    </dgm:pt>
    <dgm:pt modelId="{FA6D11D7-6E8A-4184-8312-58DC5B57C574}" type="pres">
      <dgm:prSet presAssocID="{8B83E210-E7EE-4EC7-8EDF-041724132683}" presName="rootText" presStyleLbl="node3" presStyleIdx="5" presStyleCnt="6" custScaleX="85907" custScaleY="32317" custLinFactNeighborX="27" custLinFactNeighborY="-1076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8C7FC74-3736-4C21-B0B4-D85433E30D9F}" type="pres">
      <dgm:prSet presAssocID="{8B83E210-E7EE-4EC7-8EDF-041724132683}" presName="rootConnector" presStyleLbl="node3" presStyleIdx="5" presStyleCnt="6"/>
      <dgm:spPr/>
      <dgm:t>
        <a:bodyPr/>
        <a:lstStyle/>
        <a:p>
          <a:endParaRPr lang="es-ES"/>
        </a:p>
      </dgm:t>
    </dgm:pt>
    <dgm:pt modelId="{2D3F5E19-F664-4491-A625-B59370567652}" type="pres">
      <dgm:prSet presAssocID="{8B83E210-E7EE-4EC7-8EDF-041724132683}" presName="hierChild4" presStyleCnt="0"/>
      <dgm:spPr/>
    </dgm:pt>
    <dgm:pt modelId="{6FCE242A-1E44-4492-9093-D85BB3C0EA94}" type="pres">
      <dgm:prSet presAssocID="{8B83E210-E7EE-4EC7-8EDF-041724132683}" presName="hierChild5" presStyleCnt="0"/>
      <dgm:spPr/>
    </dgm:pt>
    <dgm:pt modelId="{49E766CB-E68B-4796-99D2-A8CB4B350030}" type="pres">
      <dgm:prSet presAssocID="{0F11141D-4E36-4FD9-A78E-45E2F5A746C0}" presName="hierChild5" presStyleCnt="0"/>
      <dgm:spPr/>
    </dgm:pt>
    <dgm:pt modelId="{E49379C6-55F3-4B86-B69B-D1D1ED50A5A3}" type="pres">
      <dgm:prSet presAssocID="{FE77CEA3-405E-42FA-8A3F-570558B67B9B}" presName="hierChild3" presStyleCnt="0"/>
      <dgm:spPr/>
    </dgm:pt>
  </dgm:ptLst>
  <dgm:cxnLst>
    <dgm:cxn modelId="{9E014B6C-F257-49E8-B16C-11FDE4A896D7}" srcId="{0FD5324F-9884-4472-81BE-CF5907E25D5D}" destId="{FE77CEA3-405E-42FA-8A3F-570558B67B9B}" srcOrd="0" destOrd="0" parTransId="{7408CA4D-F1C4-4548-AC3E-D089BE69FC4F}" sibTransId="{5B024F51-153E-40F3-8286-41EE65949459}"/>
    <dgm:cxn modelId="{25335DBD-11B5-4322-B7D4-C97CF5F982E9}" type="presOf" srcId="{0300874F-A2D6-4CC4-B028-F6FF28A519FB}" destId="{E226ED16-1537-4C0F-B0FF-D15E32A62597}" srcOrd="0" destOrd="0" presId="urn:microsoft.com/office/officeart/2005/8/layout/orgChart1"/>
    <dgm:cxn modelId="{71C979F3-C195-44F4-8837-365DC41DB308}" srcId="{0F11141D-4E36-4FD9-A78E-45E2F5A746C0}" destId="{6E4B3B3D-A0AD-4865-B594-5F258B22C106}" srcOrd="0" destOrd="0" parTransId="{C1751E0A-2FBD-4BB1-B9F2-2D0355FAB4CA}" sibTransId="{92F223B7-1CDC-4832-9FAB-820FF38A8051}"/>
    <dgm:cxn modelId="{4436F455-4896-49BA-9FB7-9BC4CDF85A54}" type="presOf" srcId="{72E7E481-D0C7-44A8-88BA-8D0B65BCF37B}" destId="{70E8B9C7-045F-4C1E-A669-EA5FD5A209F1}" srcOrd="0" destOrd="0" presId="urn:microsoft.com/office/officeart/2005/8/layout/orgChart1"/>
    <dgm:cxn modelId="{3232277F-9F0C-4C19-B1B7-6FA156C08688}" type="presOf" srcId="{D809F77C-E41E-4CA1-8401-9C6EC6A564E5}" destId="{02A895D5-6FDE-4561-A533-9FBF4775A359}" srcOrd="0" destOrd="0" presId="urn:microsoft.com/office/officeart/2005/8/layout/orgChart1"/>
    <dgm:cxn modelId="{3C1331F5-5B7A-47CA-99A1-A18091F38D4C}" type="presOf" srcId="{0FD5324F-9884-4472-81BE-CF5907E25D5D}" destId="{708CC56E-885A-462E-BFB1-D3020C2266A9}" srcOrd="0" destOrd="0" presId="urn:microsoft.com/office/officeart/2005/8/layout/orgChart1"/>
    <dgm:cxn modelId="{B5CEFC29-B0AF-4EF3-8865-F41A865B049E}" type="presOf" srcId="{D809F77C-E41E-4CA1-8401-9C6EC6A564E5}" destId="{AE77234A-95F5-48A8-B5D7-E1128650E9FC}" srcOrd="1" destOrd="0" presId="urn:microsoft.com/office/officeart/2005/8/layout/orgChart1"/>
    <dgm:cxn modelId="{D9DADE2B-5EEA-4F5B-881A-7A160A908EBA}" srcId="{FE77CEA3-405E-42FA-8A3F-570558B67B9B}" destId="{EAFA708B-1AB4-423E-94DD-7E1373FE160E}" srcOrd="0" destOrd="0" parTransId="{9C25D2BD-1B37-4FCD-9A74-0C71A39288B1}" sibTransId="{C874575E-7E5E-4755-A12F-2B1A30898384}"/>
    <dgm:cxn modelId="{BF94BC5C-A0D0-4F2C-AF27-A3A510E92FA4}" type="presOf" srcId="{8B83E210-E7EE-4EC7-8EDF-041724132683}" destId="{98C7FC74-3736-4C21-B0B4-D85433E30D9F}" srcOrd="1" destOrd="0" presId="urn:microsoft.com/office/officeart/2005/8/layout/orgChart1"/>
    <dgm:cxn modelId="{C55E1484-8364-47B8-859C-849FBF287E43}" type="presOf" srcId="{1DA1D1DA-43B4-475C-A36A-8170F5AD2B28}" destId="{F2CD101E-81FC-4010-97D8-1028B74684C3}" srcOrd="1" destOrd="0" presId="urn:microsoft.com/office/officeart/2005/8/layout/orgChart1"/>
    <dgm:cxn modelId="{E1AE228D-5ECE-4DA9-A0C6-28C78B5DDE8E}" type="presOf" srcId="{72E7E481-D0C7-44A8-88BA-8D0B65BCF37B}" destId="{2695F5BE-45DD-438E-AD05-6EC241412419}" srcOrd="1" destOrd="0" presId="urn:microsoft.com/office/officeart/2005/8/layout/orgChart1"/>
    <dgm:cxn modelId="{23B76C35-9CDA-446C-9A3F-34FE30842534}" type="presOf" srcId="{EAFA708B-1AB4-423E-94DD-7E1373FE160E}" destId="{A2E9675C-1EDA-4FD0-B062-662E8DCA8F89}" srcOrd="1" destOrd="0" presId="urn:microsoft.com/office/officeart/2005/8/layout/orgChart1"/>
    <dgm:cxn modelId="{2C6EFC36-F2BA-4528-A9AB-4F86F45DD0B1}" srcId="{0F11141D-4E36-4FD9-A78E-45E2F5A746C0}" destId="{8B83E210-E7EE-4EC7-8EDF-041724132683}" srcOrd="2" destOrd="0" parTransId="{69D36BB1-DEF7-4454-BA6F-6E1B69304389}" sibTransId="{5BC23E81-CE6E-4402-8788-D262C3E3A186}"/>
    <dgm:cxn modelId="{A650B507-EB26-4686-BEA0-91AC78ADC85B}" type="presOf" srcId="{9FB3F818-9451-4BEB-9CB9-430DFB243B72}" destId="{B2C24257-E131-4205-8493-9BD0F2616F1D}" srcOrd="0" destOrd="0" presId="urn:microsoft.com/office/officeart/2005/8/layout/orgChart1"/>
    <dgm:cxn modelId="{CB4B8F57-62DD-482E-8E38-16846B49D406}" type="presOf" srcId="{7DD69EE7-26DE-4533-A47C-1CEBBFC29CDF}" destId="{D2377397-3839-4606-A762-C6129D938A80}" srcOrd="0" destOrd="0" presId="urn:microsoft.com/office/officeart/2005/8/layout/orgChart1"/>
    <dgm:cxn modelId="{68BBC010-CD08-4539-95F1-921E460B5E3A}" type="presOf" srcId="{8B83E210-E7EE-4EC7-8EDF-041724132683}" destId="{FA6D11D7-6E8A-4184-8312-58DC5B57C574}" srcOrd="0" destOrd="0" presId="urn:microsoft.com/office/officeart/2005/8/layout/orgChart1"/>
    <dgm:cxn modelId="{62558257-5011-4163-B519-E3630D1517A0}" type="presOf" srcId="{EAFA708B-1AB4-423E-94DD-7E1373FE160E}" destId="{21F827D8-42CE-4378-A6C5-0DEB77DEE27C}" srcOrd="0" destOrd="0" presId="urn:microsoft.com/office/officeart/2005/8/layout/orgChart1"/>
    <dgm:cxn modelId="{A35FA9E8-CC56-4110-B59E-C63D4A40FCED}" srcId="{EAFA708B-1AB4-423E-94DD-7E1373FE160E}" destId="{1DA1D1DA-43B4-475C-A36A-8170F5AD2B28}" srcOrd="1" destOrd="0" parTransId="{7DD69EE7-26DE-4533-A47C-1CEBBFC29CDF}" sibTransId="{128725A1-E532-4F61-A798-6A5777BF8466}"/>
    <dgm:cxn modelId="{829E43A4-E27E-4F24-9E52-6433BBD93FE4}" type="presOf" srcId="{9C25D2BD-1B37-4FCD-9A74-0C71A39288B1}" destId="{5F72EF9F-B5C8-4685-8C2F-3952E6E5BDE4}" srcOrd="0" destOrd="0" presId="urn:microsoft.com/office/officeart/2005/8/layout/orgChart1"/>
    <dgm:cxn modelId="{151BE528-DFF9-420C-83BC-5E7B02DBF1D1}" srcId="{EAFA708B-1AB4-423E-94DD-7E1373FE160E}" destId="{CE454EE9-AD3C-492D-A012-CEC505D75322}" srcOrd="2" destOrd="0" parTransId="{56BAC781-46C0-4BB7-A9CF-D2AEA0B7CD44}" sibTransId="{7A2A7358-8EC2-44BF-BC09-BFF4B0CC8F91}"/>
    <dgm:cxn modelId="{8C58B074-1C62-413A-8864-2B04F34D5351}" type="presOf" srcId="{0F11141D-4E36-4FD9-A78E-45E2F5A746C0}" destId="{A72CC053-5BDE-4F2D-BBC3-C00E3FDAA580}" srcOrd="1" destOrd="0" presId="urn:microsoft.com/office/officeart/2005/8/layout/orgChart1"/>
    <dgm:cxn modelId="{D2FDA758-8ACC-4A90-9FAF-5A138AC92F06}" type="presOf" srcId="{0F11141D-4E36-4FD9-A78E-45E2F5A746C0}" destId="{C19555DC-C265-459B-8D89-45B6FCFE41AF}" srcOrd="0" destOrd="0" presId="urn:microsoft.com/office/officeart/2005/8/layout/orgChart1"/>
    <dgm:cxn modelId="{D600BC9F-4558-4346-B8EB-1ABE7C79AA18}" srcId="{EAFA708B-1AB4-423E-94DD-7E1373FE160E}" destId="{72E7E481-D0C7-44A8-88BA-8D0B65BCF37B}" srcOrd="0" destOrd="0" parTransId="{9FB3F818-9451-4BEB-9CB9-430DFB243B72}" sibTransId="{0FC39BE6-F2B8-47F6-94C7-86E3E5F1DD89}"/>
    <dgm:cxn modelId="{2F73A1B8-E69C-41F3-B018-22AF55832CEA}" srcId="{FE77CEA3-405E-42FA-8A3F-570558B67B9B}" destId="{0F11141D-4E36-4FD9-A78E-45E2F5A746C0}" srcOrd="1" destOrd="0" parTransId="{6FF3A2CC-3CDE-4DB5-A833-6D87EF94FFE7}" sibTransId="{5DE87EA9-613D-4821-AA80-4B7EA59ADE42}"/>
    <dgm:cxn modelId="{B91CCB15-B55D-4063-A631-CD3763FCAAC8}" type="presOf" srcId="{6E4B3B3D-A0AD-4865-B594-5F258B22C106}" destId="{FAE0196B-E305-4398-A4CA-5F7085BE1827}" srcOrd="0" destOrd="0" presId="urn:microsoft.com/office/officeart/2005/8/layout/orgChart1"/>
    <dgm:cxn modelId="{B45BE8C7-8547-4658-89B7-6CB596A7290D}" srcId="{0F11141D-4E36-4FD9-A78E-45E2F5A746C0}" destId="{D809F77C-E41E-4CA1-8401-9C6EC6A564E5}" srcOrd="1" destOrd="0" parTransId="{0300874F-A2D6-4CC4-B028-F6FF28A519FB}" sibTransId="{0CFC7850-66BC-4C35-B10F-E87F1B33B63E}"/>
    <dgm:cxn modelId="{A8D2266A-D959-4B70-8D41-F659E03D4F20}" type="presOf" srcId="{FE77CEA3-405E-42FA-8A3F-570558B67B9B}" destId="{30190A89-5080-4069-9640-AB999A420F04}" srcOrd="0" destOrd="0" presId="urn:microsoft.com/office/officeart/2005/8/layout/orgChart1"/>
    <dgm:cxn modelId="{281DEF70-8A10-4CB4-B8FE-44C50610E0FB}" type="presOf" srcId="{CE454EE9-AD3C-492D-A012-CEC505D75322}" destId="{2D5814E3-A317-4C17-9F0F-BEDDE04B2C3D}" srcOrd="1" destOrd="0" presId="urn:microsoft.com/office/officeart/2005/8/layout/orgChart1"/>
    <dgm:cxn modelId="{D6B8B473-BABD-4479-855B-2582057BD475}" type="presOf" srcId="{56BAC781-46C0-4BB7-A9CF-D2AEA0B7CD44}" destId="{E2E0D3ED-C143-490A-ABAD-47254BF8A773}" srcOrd="0" destOrd="0" presId="urn:microsoft.com/office/officeart/2005/8/layout/orgChart1"/>
    <dgm:cxn modelId="{5C10B00E-B58C-4B92-AF05-354564476EED}" type="presOf" srcId="{69D36BB1-DEF7-4454-BA6F-6E1B69304389}" destId="{F4F0C16A-22F5-4E76-8352-91283916EE0B}" srcOrd="0" destOrd="0" presId="urn:microsoft.com/office/officeart/2005/8/layout/orgChart1"/>
    <dgm:cxn modelId="{46CC87BD-E3C5-47DE-B4C3-34779549B738}" type="presOf" srcId="{CE454EE9-AD3C-492D-A012-CEC505D75322}" destId="{34B73D55-CC57-48B2-8A66-9E6DD9C5A157}" srcOrd="0" destOrd="0" presId="urn:microsoft.com/office/officeart/2005/8/layout/orgChart1"/>
    <dgm:cxn modelId="{AC9E37CC-C03D-461B-960E-55A00213F835}" type="presOf" srcId="{1DA1D1DA-43B4-475C-A36A-8170F5AD2B28}" destId="{B270B6CF-501E-4553-9D2C-743929CCF7F3}" srcOrd="0" destOrd="0" presId="urn:microsoft.com/office/officeart/2005/8/layout/orgChart1"/>
    <dgm:cxn modelId="{B85E0164-5C6C-4A22-8601-F3FB96901EF7}" type="presOf" srcId="{6E4B3B3D-A0AD-4865-B594-5F258B22C106}" destId="{08EE66D8-075C-489B-8F8F-E88663047E0F}" srcOrd="1" destOrd="0" presId="urn:microsoft.com/office/officeart/2005/8/layout/orgChart1"/>
    <dgm:cxn modelId="{09E51E4F-D911-4DB2-A369-CB014FC22364}" type="presOf" srcId="{FE77CEA3-405E-42FA-8A3F-570558B67B9B}" destId="{061C4773-3CD5-4B38-B5D7-736EDC8BCA68}" srcOrd="1" destOrd="0" presId="urn:microsoft.com/office/officeart/2005/8/layout/orgChart1"/>
    <dgm:cxn modelId="{E9E3A62F-2EAB-4C2E-9F99-1A6D147043E4}" type="presOf" srcId="{6FF3A2CC-3CDE-4DB5-A833-6D87EF94FFE7}" destId="{F8818E01-3D4D-4CF9-AA57-74737FBD3309}" srcOrd="0" destOrd="0" presId="urn:microsoft.com/office/officeart/2005/8/layout/orgChart1"/>
    <dgm:cxn modelId="{2A8A0FC5-F1C3-4EB3-9E0A-C9F0AA10C745}" type="presOf" srcId="{C1751E0A-2FBD-4BB1-B9F2-2D0355FAB4CA}" destId="{327DBEB2-50BF-41E9-B96A-DD38C2769398}" srcOrd="0" destOrd="0" presId="urn:microsoft.com/office/officeart/2005/8/layout/orgChart1"/>
    <dgm:cxn modelId="{00243640-FB45-40A2-95A4-2E3545AB8433}" type="presParOf" srcId="{708CC56E-885A-462E-BFB1-D3020C2266A9}" destId="{18C10C3A-5EE9-4D1C-9EB8-5ED57CA66E20}" srcOrd="0" destOrd="0" presId="urn:microsoft.com/office/officeart/2005/8/layout/orgChart1"/>
    <dgm:cxn modelId="{9A39D03E-711B-4350-8E38-A28F79C59FCD}" type="presParOf" srcId="{18C10C3A-5EE9-4D1C-9EB8-5ED57CA66E20}" destId="{C7C8D644-4A87-45F8-B3D2-C2C3608F3412}" srcOrd="0" destOrd="0" presId="urn:microsoft.com/office/officeart/2005/8/layout/orgChart1"/>
    <dgm:cxn modelId="{DF355745-C721-4ECA-AC7F-D8A027551651}" type="presParOf" srcId="{C7C8D644-4A87-45F8-B3D2-C2C3608F3412}" destId="{30190A89-5080-4069-9640-AB999A420F04}" srcOrd="0" destOrd="0" presId="urn:microsoft.com/office/officeart/2005/8/layout/orgChart1"/>
    <dgm:cxn modelId="{4A8A1B06-F75F-4FB5-9214-4F18C03BF1C7}" type="presParOf" srcId="{C7C8D644-4A87-45F8-B3D2-C2C3608F3412}" destId="{061C4773-3CD5-4B38-B5D7-736EDC8BCA68}" srcOrd="1" destOrd="0" presId="urn:microsoft.com/office/officeart/2005/8/layout/orgChart1"/>
    <dgm:cxn modelId="{D961B141-17EE-423E-BD05-B39044D1D90C}" type="presParOf" srcId="{18C10C3A-5EE9-4D1C-9EB8-5ED57CA66E20}" destId="{ED6072E1-FE8D-4F0D-93B4-C5EB1835264C}" srcOrd="1" destOrd="0" presId="urn:microsoft.com/office/officeart/2005/8/layout/orgChart1"/>
    <dgm:cxn modelId="{F415AE88-9216-4E2C-893F-F3CE44A585C6}" type="presParOf" srcId="{ED6072E1-FE8D-4F0D-93B4-C5EB1835264C}" destId="{5F72EF9F-B5C8-4685-8C2F-3952E6E5BDE4}" srcOrd="0" destOrd="0" presId="urn:microsoft.com/office/officeart/2005/8/layout/orgChart1"/>
    <dgm:cxn modelId="{7863E62A-0903-483B-BEDA-9BED9A123E10}" type="presParOf" srcId="{ED6072E1-FE8D-4F0D-93B4-C5EB1835264C}" destId="{DB83827D-D5BC-4ED0-8537-674EBD98D425}" srcOrd="1" destOrd="0" presId="urn:microsoft.com/office/officeart/2005/8/layout/orgChart1"/>
    <dgm:cxn modelId="{2BA955BF-2DA5-4EBC-8989-AC9AA196FD27}" type="presParOf" srcId="{DB83827D-D5BC-4ED0-8537-674EBD98D425}" destId="{DA90E97C-C122-4C7E-A3F7-C481A9D62594}" srcOrd="0" destOrd="0" presId="urn:microsoft.com/office/officeart/2005/8/layout/orgChart1"/>
    <dgm:cxn modelId="{CECE0FBF-75AE-46FC-AC73-788DA7C55D79}" type="presParOf" srcId="{DA90E97C-C122-4C7E-A3F7-C481A9D62594}" destId="{21F827D8-42CE-4378-A6C5-0DEB77DEE27C}" srcOrd="0" destOrd="0" presId="urn:microsoft.com/office/officeart/2005/8/layout/orgChart1"/>
    <dgm:cxn modelId="{DF0A05DE-6112-41A5-962B-7B9EFE18D0B3}" type="presParOf" srcId="{DA90E97C-C122-4C7E-A3F7-C481A9D62594}" destId="{A2E9675C-1EDA-4FD0-B062-662E8DCA8F89}" srcOrd="1" destOrd="0" presId="urn:microsoft.com/office/officeart/2005/8/layout/orgChart1"/>
    <dgm:cxn modelId="{A8DD49CB-917C-45DA-8E71-8763B991DD23}" type="presParOf" srcId="{DB83827D-D5BC-4ED0-8537-674EBD98D425}" destId="{95355111-9712-4C11-945C-D820F09EE712}" srcOrd="1" destOrd="0" presId="urn:microsoft.com/office/officeart/2005/8/layout/orgChart1"/>
    <dgm:cxn modelId="{AE8E5269-CB48-47B9-85B5-4404CF145890}" type="presParOf" srcId="{95355111-9712-4C11-945C-D820F09EE712}" destId="{B2C24257-E131-4205-8493-9BD0F2616F1D}" srcOrd="0" destOrd="0" presId="urn:microsoft.com/office/officeart/2005/8/layout/orgChart1"/>
    <dgm:cxn modelId="{BE25D2AC-BEE5-4072-AEE7-DA9D40748843}" type="presParOf" srcId="{95355111-9712-4C11-945C-D820F09EE712}" destId="{B2ACEF64-A325-47A6-AD97-0B815C27CE2C}" srcOrd="1" destOrd="0" presId="urn:microsoft.com/office/officeart/2005/8/layout/orgChart1"/>
    <dgm:cxn modelId="{106814B7-13EF-44BD-809C-BF90DB7FC95E}" type="presParOf" srcId="{B2ACEF64-A325-47A6-AD97-0B815C27CE2C}" destId="{B971DFBE-F1D3-48CB-B9EA-F93FCD399E36}" srcOrd="0" destOrd="0" presId="urn:microsoft.com/office/officeart/2005/8/layout/orgChart1"/>
    <dgm:cxn modelId="{E4F79329-C78D-48CF-A441-5E064BD6D374}" type="presParOf" srcId="{B971DFBE-F1D3-48CB-B9EA-F93FCD399E36}" destId="{70E8B9C7-045F-4C1E-A669-EA5FD5A209F1}" srcOrd="0" destOrd="0" presId="urn:microsoft.com/office/officeart/2005/8/layout/orgChart1"/>
    <dgm:cxn modelId="{09707D0B-DDDA-4F2D-9A12-D0423C32CFD8}" type="presParOf" srcId="{B971DFBE-F1D3-48CB-B9EA-F93FCD399E36}" destId="{2695F5BE-45DD-438E-AD05-6EC241412419}" srcOrd="1" destOrd="0" presId="urn:microsoft.com/office/officeart/2005/8/layout/orgChart1"/>
    <dgm:cxn modelId="{749CCD4D-A161-44BC-A9B2-93A0EECCEFE7}" type="presParOf" srcId="{B2ACEF64-A325-47A6-AD97-0B815C27CE2C}" destId="{FF14EEB1-57F0-4196-A6CA-96842E324B03}" srcOrd="1" destOrd="0" presId="urn:microsoft.com/office/officeart/2005/8/layout/orgChart1"/>
    <dgm:cxn modelId="{49E30999-C0E7-44C1-BDE3-145DA2A4CE27}" type="presParOf" srcId="{B2ACEF64-A325-47A6-AD97-0B815C27CE2C}" destId="{AF478D2C-8378-4531-96D7-315671C04EC9}" srcOrd="2" destOrd="0" presId="urn:microsoft.com/office/officeart/2005/8/layout/orgChart1"/>
    <dgm:cxn modelId="{59C01F97-B6DA-474A-B712-F1C54E9A974C}" type="presParOf" srcId="{95355111-9712-4C11-945C-D820F09EE712}" destId="{D2377397-3839-4606-A762-C6129D938A80}" srcOrd="2" destOrd="0" presId="urn:microsoft.com/office/officeart/2005/8/layout/orgChart1"/>
    <dgm:cxn modelId="{7242E254-C04D-482A-A4C1-FB7A92B15F3A}" type="presParOf" srcId="{95355111-9712-4C11-945C-D820F09EE712}" destId="{4770B5D5-0F8C-425A-985D-400F0C449407}" srcOrd="3" destOrd="0" presId="urn:microsoft.com/office/officeart/2005/8/layout/orgChart1"/>
    <dgm:cxn modelId="{08355384-949E-45B4-9E80-44E7D0DFF3BD}" type="presParOf" srcId="{4770B5D5-0F8C-425A-985D-400F0C449407}" destId="{DF67B67C-C494-468A-956B-0D5093E592DD}" srcOrd="0" destOrd="0" presId="urn:microsoft.com/office/officeart/2005/8/layout/orgChart1"/>
    <dgm:cxn modelId="{AF44D705-E03E-48E8-B79D-132F5344EC9E}" type="presParOf" srcId="{DF67B67C-C494-468A-956B-0D5093E592DD}" destId="{B270B6CF-501E-4553-9D2C-743929CCF7F3}" srcOrd="0" destOrd="0" presId="urn:microsoft.com/office/officeart/2005/8/layout/orgChart1"/>
    <dgm:cxn modelId="{8CC09C02-623C-47C7-887E-E32C686373E4}" type="presParOf" srcId="{DF67B67C-C494-468A-956B-0D5093E592DD}" destId="{F2CD101E-81FC-4010-97D8-1028B74684C3}" srcOrd="1" destOrd="0" presId="urn:microsoft.com/office/officeart/2005/8/layout/orgChart1"/>
    <dgm:cxn modelId="{75B9219E-B300-4656-8454-FAE4B781604C}" type="presParOf" srcId="{4770B5D5-0F8C-425A-985D-400F0C449407}" destId="{6EF6B95E-8057-4C11-A28C-A9C6B054F9E3}" srcOrd="1" destOrd="0" presId="urn:microsoft.com/office/officeart/2005/8/layout/orgChart1"/>
    <dgm:cxn modelId="{E44160EC-7B55-43DC-BF48-6671A298C138}" type="presParOf" srcId="{4770B5D5-0F8C-425A-985D-400F0C449407}" destId="{307553C7-23F5-4C57-98AC-F317CBD9C124}" srcOrd="2" destOrd="0" presId="urn:microsoft.com/office/officeart/2005/8/layout/orgChart1"/>
    <dgm:cxn modelId="{90CB29B1-3B52-41DD-BBA9-E578D1ED8946}" type="presParOf" srcId="{95355111-9712-4C11-945C-D820F09EE712}" destId="{E2E0D3ED-C143-490A-ABAD-47254BF8A773}" srcOrd="4" destOrd="0" presId="urn:microsoft.com/office/officeart/2005/8/layout/orgChart1"/>
    <dgm:cxn modelId="{07E3AEC4-47D3-476E-BC7B-A46DB1C727B9}" type="presParOf" srcId="{95355111-9712-4C11-945C-D820F09EE712}" destId="{0076913C-205E-4E69-9ED2-8B6EFAD7DB27}" srcOrd="5" destOrd="0" presId="urn:microsoft.com/office/officeart/2005/8/layout/orgChart1"/>
    <dgm:cxn modelId="{E4002117-9D1B-451D-A46D-F3DBBD3FD429}" type="presParOf" srcId="{0076913C-205E-4E69-9ED2-8B6EFAD7DB27}" destId="{CF5EC136-0EC5-48EA-96C3-F6F15BE70427}" srcOrd="0" destOrd="0" presId="urn:microsoft.com/office/officeart/2005/8/layout/orgChart1"/>
    <dgm:cxn modelId="{FFC7E3E7-7403-4D4D-9706-3521A1BD3145}" type="presParOf" srcId="{CF5EC136-0EC5-48EA-96C3-F6F15BE70427}" destId="{34B73D55-CC57-48B2-8A66-9E6DD9C5A157}" srcOrd="0" destOrd="0" presId="urn:microsoft.com/office/officeart/2005/8/layout/orgChart1"/>
    <dgm:cxn modelId="{BE3631BB-A01D-4DEF-B697-FA3E4A1BFC58}" type="presParOf" srcId="{CF5EC136-0EC5-48EA-96C3-F6F15BE70427}" destId="{2D5814E3-A317-4C17-9F0F-BEDDE04B2C3D}" srcOrd="1" destOrd="0" presId="urn:microsoft.com/office/officeart/2005/8/layout/orgChart1"/>
    <dgm:cxn modelId="{B9AAEB97-2BF3-4849-945C-AC6BC047E3E8}" type="presParOf" srcId="{0076913C-205E-4E69-9ED2-8B6EFAD7DB27}" destId="{2D676F65-1B4F-4579-B789-2ECFB1951917}" srcOrd="1" destOrd="0" presId="urn:microsoft.com/office/officeart/2005/8/layout/orgChart1"/>
    <dgm:cxn modelId="{9AB0247F-D0B3-4443-ADC0-816C943BFAE1}" type="presParOf" srcId="{0076913C-205E-4E69-9ED2-8B6EFAD7DB27}" destId="{085F654C-E8BD-452D-B1BD-09F64ACFD765}" srcOrd="2" destOrd="0" presId="urn:microsoft.com/office/officeart/2005/8/layout/orgChart1"/>
    <dgm:cxn modelId="{00D11BC0-0E7E-4A69-A7C9-EDBC9CC2BA65}" type="presParOf" srcId="{DB83827D-D5BC-4ED0-8537-674EBD98D425}" destId="{A83EC528-55BB-4AA6-85B7-0A16BAAE587C}" srcOrd="2" destOrd="0" presId="urn:microsoft.com/office/officeart/2005/8/layout/orgChart1"/>
    <dgm:cxn modelId="{F52F2672-93CC-4C6D-A9EA-486DE60D7F19}" type="presParOf" srcId="{ED6072E1-FE8D-4F0D-93B4-C5EB1835264C}" destId="{F8818E01-3D4D-4CF9-AA57-74737FBD3309}" srcOrd="2" destOrd="0" presId="urn:microsoft.com/office/officeart/2005/8/layout/orgChart1"/>
    <dgm:cxn modelId="{5E2DD0C2-425D-47EA-9A4D-DBEA7284CB1E}" type="presParOf" srcId="{ED6072E1-FE8D-4F0D-93B4-C5EB1835264C}" destId="{449408F1-550F-4ACF-8D03-C4153FDF50E0}" srcOrd="3" destOrd="0" presId="urn:microsoft.com/office/officeart/2005/8/layout/orgChart1"/>
    <dgm:cxn modelId="{8817858E-59E9-45BB-9590-085AD11C53CD}" type="presParOf" srcId="{449408F1-550F-4ACF-8D03-C4153FDF50E0}" destId="{E543E4C8-4FD1-46E6-9DAE-DC165FF26CD1}" srcOrd="0" destOrd="0" presId="urn:microsoft.com/office/officeart/2005/8/layout/orgChart1"/>
    <dgm:cxn modelId="{1C9F9028-DB00-42F3-B40B-F85ECC1B6D31}" type="presParOf" srcId="{E543E4C8-4FD1-46E6-9DAE-DC165FF26CD1}" destId="{C19555DC-C265-459B-8D89-45B6FCFE41AF}" srcOrd="0" destOrd="0" presId="urn:microsoft.com/office/officeart/2005/8/layout/orgChart1"/>
    <dgm:cxn modelId="{507FD712-FD87-41D9-A609-93455B522C0D}" type="presParOf" srcId="{E543E4C8-4FD1-46E6-9DAE-DC165FF26CD1}" destId="{A72CC053-5BDE-4F2D-BBC3-C00E3FDAA580}" srcOrd="1" destOrd="0" presId="urn:microsoft.com/office/officeart/2005/8/layout/orgChart1"/>
    <dgm:cxn modelId="{579C64E1-823F-48A7-BB3B-F8E736A3E17A}" type="presParOf" srcId="{449408F1-550F-4ACF-8D03-C4153FDF50E0}" destId="{FDBCDBB6-5976-4F94-86BE-F37A17F84D36}" srcOrd="1" destOrd="0" presId="urn:microsoft.com/office/officeart/2005/8/layout/orgChart1"/>
    <dgm:cxn modelId="{E124620E-DE12-4080-8A7F-39BAB0EA50B8}" type="presParOf" srcId="{FDBCDBB6-5976-4F94-86BE-F37A17F84D36}" destId="{327DBEB2-50BF-41E9-B96A-DD38C2769398}" srcOrd="0" destOrd="0" presId="urn:microsoft.com/office/officeart/2005/8/layout/orgChart1"/>
    <dgm:cxn modelId="{D2E111E8-96F9-474E-AFE3-98C0FD6CFEFC}" type="presParOf" srcId="{FDBCDBB6-5976-4F94-86BE-F37A17F84D36}" destId="{7B32421E-FC32-47C8-A201-95C80C9D92EB}" srcOrd="1" destOrd="0" presId="urn:microsoft.com/office/officeart/2005/8/layout/orgChart1"/>
    <dgm:cxn modelId="{D62F53C2-55D8-42CE-AA69-79A05D969093}" type="presParOf" srcId="{7B32421E-FC32-47C8-A201-95C80C9D92EB}" destId="{8F3AE8CE-B889-4A22-BFEE-56BE48C6BD46}" srcOrd="0" destOrd="0" presId="urn:microsoft.com/office/officeart/2005/8/layout/orgChart1"/>
    <dgm:cxn modelId="{E83970F8-C86A-4F52-B3FF-E391FFB7E965}" type="presParOf" srcId="{8F3AE8CE-B889-4A22-BFEE-56BE48C6BD46}" destId="{FAE0196B-E305-4398-A4CA-5F7085BE1827}" srcOrd="0" destOrd="0" presId="urn:microsoft.com/office/officeart/2005/8/layout/orgChart1"/>
    <dgm:cxn modelId="{45D2AADD-04AE-471F-88FB-9BC7415A909C}" type="presParOf" srcId="{8F3AE8CE-B889-4A22-BFEE-56BE48C6BD46}" destId="{08EE66D8-075C-489B-8F8F-E88663047E0F}" srcOrd="1" destOrd="0" presId="urn:microsoft.com/office/officeart/2005/8/layout/orgChart1"/>
    <dgm:cxn modelId="{FA9C588A-95A0-4C40-9F0D-418CFB7F7D25}" type="presParOf" srcId="{7B32421E-FC32-47C8-A201-95C80C9D92EB}" destId="{0360116F-4C9B-415C-A8FB-48493C8BF80E}" srcOrd="1" destOrd="0" presId="urn:microsoft.com/office/officeart/2005/8/layout/orgChart1"/>
    <dgm:cxn modelId="{F5D8FE32-B438-4D56-B9AD-EAC357187938}" type="presParOf" srcId="{7B32421E-FC32-47C8-A201-95C80C9D92EB}" destId="{4A9DBD27-C009-4F1A-95A8-648CCF87E612}" srcOrd="2" destOrd="0" presId="urn:microsoft.com/office/officeart/2005/8/layout/orgChart1"/>
    <dgm:cxn modelId="{FBA31151-F409-43E4-8D84-F0AD4984077F}" type="presParOf" srcId="{FDBCDBB6-5976-4F94-86BE-F37A17F84D36}" destId="{E226ED16-1537-4C0F-B0FF-D15E32A62597}" srcOrd="2" destOrd="0" presId="urn:microsoft.com/office/officeart/2005/8/layout/orgChart1"/>
    <dgm:cxn modelId="{D8CC3F91-6CA2-46B5-B5D6-F092EDFB1768}" type="presParOf" srcId="{FDBCDBB6-5976-4F94-86BE-F37A17F84D36}" destId="{E608E2F7-D06C-4ADF-87E8-71FB8CF38990}" srcOrd="3" destOrd="0" presId="urn:microsoft.com/office/officeart/2005/8/layout/orgChart1"/>
    <dgm:cxn modelId="{794ACA30-BA93-43C0-9C26-891920D88CB0}" type="presParOf" srcId="{E608E2F7-D06C-4ADF-87E8-71FB8CF38990}" destId="{B68FC3D8-FCF5-4AC0-B524-82EB907BBCDA}" srcOrd="0" destOrd="0" presId="urn:microsoft.com/office/officeart/2005/8/layout/orgChart1"/>
    <dgm:cxn modelId="{EC8D87F3-D3DB-4A71-AECD-0BAF0B58BD40}" type="presParOf" srcId="{B68FC3D8-FCF5-4AC0-B524-82EB907BBCDA}" destId="{02A895D5-6FDE-4561-A533-9FBF4775A359}" srcOrd="0" destOrd="0" presId="urn:microsoft.com/office/officeart/2005/8/layout/orgChart1"/>
    <dgm:cxn modelId="{42E3987C-5EA1-4C00-A218-2BE227E4D43F}" type="presParOf" srcId="{B68FC3D8-FCF5-4AC0-B524-82EB907BBCDA}" destId="{AE77234A-95F5-48A8-B5D7-E1128650E9FC}" srcOrd="1" destOrd="0" presId="urn:microsoft.com/office/officeart/2005/8/layout/orgChart1"/>
    <dgm:cxn modelId="{29D950DE-0CCD-41D7-8900-4F1038EC9C67}" type="presParOf" srcId="{E608E2F7-D06C-4ADF-87E8-71FB8CF38990}" destId="{E10B6C05-BCD0-48F9-B2E7-63468EE51A70}" srcOrd="1" destOrd="0" presId="urn:microsoft.com/office/officeart/2005/8/layout/orgChart1"/>
    <dgm:cxn modelId="{729207FC-C3AA-4609-8D81-563E6DB05D67}" type="presParOf" srcId="{E608E2F7-D06C-4ADF-87E8-71FB8CF38990}" destId="{2E3AF3AF-A247-4E44-B315-7CA0FDC2980F}" srcOrd="2" destOrd="0" presId="urn:microsoft.com/office/officeart/2005/8/layout/orgChart1"/>
    <dgm:cxn modelId="{CBED06C7-BD47-4A2E-9518-D53A51E813B0}" type="presParOf" srcId="{FDBCDBB6-5976-4F94-86BE-F37A17F84D36}" destId="{F4F0C16A-22F5-4E76-8352-91283916EE0B}" srcOrd="4" destOrd="0" presId="urn:microsoft.com/office/officeart/2005/8/layout/orgChart1"/>
    <dgm:cxn modelId="{98E24E89-9B1B-49EA-BB9C-0C057DB4FA43}" type="presParOf" srcId="{FDBCDBB6-5976-4F94-86BE-F37A17F84D36}" destId="{F785684C-BA86-4FB0-BAF8-96886E98D5E3}" srcOrd="5" destOrd="0" presId="urn:microsoft.com/office/officeart/2005/8/layout/orgChart1"/>
    <dgm:cxn modelId="{9ABFD151-8441-4712-A7DC-A2632B57478B}" type="presParOf" srcId="{F785684C-BA86-4FB0-BAF8-96886E98D5E3}" destId="{B257AE1A-B792-4827-8C0E-C6393CAC3102}" srcOrd="0" destOrd="0" presId="urn:microsoft.com/office/officeart/2005/8/layout/orgChart1"/>
    <dgm:cxn modelId="{456AC2A1-60F8-48CA-8556-92F8101C908B}" type="presParOf" srcId="{B257AE1A-B792-4827-8C0E-C6393CAC3102}" destId="{FA6D11D7-6E8A-4184-8312-58DC5B57C574}" srcOrd="0" destOrd="0" presId="urn:microsoft.com/office/officeart/2005/8/layout/orgChart1"/>
    <dgm:cxn modelId="{CC295C81-0CFA-4E61-8229-4A0CA44B2D2A}" type="presParOf" srcId="{B257AE1A-B792-4827-8C0E-C6393CAC3102}" destId="{98C7FC74-3736-4C21-B0B4-D85433E30D9F}" srcOrd="1" destOrd="0" presId="urn:microsoft.com/office/officeart/2005/8/layout/orgChart1"/>
    <dgm:cxn modelId="{5AFB15D5-AD57-461D-A95A-9800D5DB7C37}" type="presParOf" srcId="{F785684C-BA86-4FB0-BAF8-96886E98D5E3}" destId="{2D3F5E19-F664-4491-A625-B59370567652}" srcOrd="1" destOrd="0" presId="urn:microsoft.com/office/officeart/2005/8/layout/orgChart1"/>
    <dgm:cxn modelId="{939D4532-5D0C-41C2-8395-C00F3E1254C8}" type="presParOf" srcId="{F785684C-BA86-4FB0-BAF8-96886E98D5E3}" destId="{6FCE242A-1E44-4492-9093-D85BB3C0EA94}" srcOrd="2" destOrd="0" presId="urn:microsoft.com/office/officeart/2005/8/layout/orgChart1"/>
    <dgm:cxn modelId="{2DDF42EA-D478-4DB5-8E3E-63B85C174918}" type="presParOf" srcId="{449408F1-550F-4ACF-8D03-C4153FDF50E0}" destId="{49E766CB-E68B-4796-99D2-A8CB4B350030}" srcOrd="2" destOrd="0" presId="urn:microsoft.com/office/officeart/2005/8/layout/orgChart1"/>
    <dgm:cxn modelId="{BB643BC7-0F65-416F-B823-9809BB12D15C}" type="presParOf" srcId="{18C10C3A-5EE9-4D1C-9EB8-5ED57CA66E20}" destId="{E49379C6-55F3-4B86-B69B-D1D1ED50A5A3}" srcOrd="2" destOrd="0" presId="urn:microsoft.com/office/officeart/2005/8/layout/orgChar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A89742-3213-4EE0-9DEC-4C5775B6E38C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E42DE3F-B998-488D-A24B-95D32FFA75B5}">
      <dgm:prSet phldrT="[Texto]" custT="1"/>
      <dgm:spPr/>
      <dgm:t>
        <a:bodyPr/>
        <a:lstStyle/>
        <a:p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Asume la implantación del Sistema de Calidad</a:t>
          </a:r>
          <a:endParaRPr lang="es-ES" sz="14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8B9A7425-E89C-4798-97CC-77AAF3A50DCA}" type="parTrans" cxnId="{6132CBD1-319E-4B4B-94EA-281022347093}">
      <dgm:prSet/>
      <dgm:spPr/>
      <dgm:t>
        <a:bodyPr/>
        <a:lstStyle/>
        <a:p>
          <a:endParaRPr lang="es-ES"/>
        </a:p>
      </dgm:t>
    </dgm:pt>
    <dgm:pt modelId="{3AE6D863-CE68-4DB5-9F3B-E15A55A73184}" type="sibTrans" cxnId="{6132CBD1-319E-4B4B-94EA-281022347093}">
      <dgm:prSet/>
      <dgm:spPr/>
      <dgm:t>
        <a:bodyPr/>
        <a:lstStyle/>
        <a:p>
          <a:endParaRPr lang="es-ES"/>
        </a:p>
      </dgm:t>
    </dgm:pt>
    <dgm:pt modelId="{BC2EC67D-9A5C-4B8C-99A3-79763C6A5834}">
      <dgm:prSet phldrT="[Texto]" custT="1"/>
      <dgm:spPr/>
      <dgm:t>
        <a:bodyPr/>
        <a:lstStyle/>
        <a:p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Realiza la Revisión del Sistema de Calidad</a:t>
          </a:r>
          <a:endParaRPr lang="es-ES" sz="14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0CB4ADC6-E402-4094-AF46-C89D981DFC82}" type="parTrans" cxnId="{5EE8D5D3-FAFC-4A0A-B9BD-6136B053BE24}">
      <dgm:prSet/>
      <dgm:spPr/>
      <dgm:t>
        <a:bodyPr/>
        <a:lstStyle/>
        <a:p>
          <a:endParaRPr lang="es-ES"/>
        </a:p>
      </dgm:t>
    </dgm:pt>
    <dgm:pt modelId="{C34030B8-F787-42B5-9ED2-D19BE86E2E84}" type="sibTrans" cxnId="{5EE8D5D3-FAFC-4A0A-B9BD-6136B053BE24}">
      <dgm:prSet/>
      <dgm:spPr/>
      <dgm:t>
        <a:bodyPr/>
        <a:lstStyle/>
        <a:p>
          <a:endParaRPr lang="es-ES"/>
        </a:p>
      </dgm:t>
    </dgm:pt>
    <dgm:pt modelId="{08D47069-4B8B-4709-B373-AE3ECC00E082}">
      <dgm:prSet phldrT="[Texto]" custT="1"/>
      <dgm:spPr/>
      <dgm:t>
        <a:bodyPr/>
        <a:lstStyle/>
        <a:p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Lleva a cabo del Seguimiento de Proveedores</a:t>
          </a:r>
          <a:endParaRPr lang="es-ES" sz="14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921B0B39-DF2E-4B8E-BFC9-6555A015DAB5}" type="parTrans" cxnId="{124EBFC6-DA26-4CCE-B808-7AE42AB63818}">
      <dgm:prSet/>
      <dgm:spPr/>
      <dgm:t>
        <a:bodyPr/>
        <a:lstStyle/>
        <a:p>
          <a:endParaRPr lang="es-ES"/>
        </a:p>
      </dgm:t>
    </dgm:pt>
    <dgm:pt modelId="{44F0784C-ED9B-4A03-A049-66B5E8BCD5AD}" type="sibTrans" cxnId="{124EBFC6-DA26-4CCE-B808-7AE42AB63818}">
      <dgm:prSet/>
      <dgm:spPr/>
      <dgm:t>
        <a:bodyPr/>
        <a:lstStyle/>
        <a:p>
          <a:endParaRPr lang="es-ES"/>
        </a:p>
      </dgm:t>
    </dgm:pt>
    <dgm:pt modelId="{9D6D846D-3252-4923-92F8-C7362602711C}">
      <dgm:prSet custT="1"/>
      <dgm:spPr/>
      <dgm:t>
        <a:bodyPr/>
        <a:lstStyle/>
        <a:p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Es responsable de ratificar el cierre de las Acciones Correctivas/Preventivas</a:t>
          </a:r>
          <a:endParaRPr lang="es-ES" sz="14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AB64FB7B-8EFE-40CE-BD74-852711D75380}" type="parTrans" cxnId="{82EC0BCC-3043-4808-8C76-E073280C1EC2}">
      <dgm:prSet/>
      <dgm:spPr/>
      <dgm:t>
        <a:bodyPr/>
        <a:lstStyle/>
        <a:p>
          <a:endParaRPr lang="es-ES"/>
        </a:p>
      </dgm:t>
    </dgm:pt>
    <dgm:pt modelId="{656F6C6C-34E1-463B-920E-1FD2C5141221}" type="sibTrans" cxnId="{82EC0BCC-3043-4808-8C76-E073280C1EC2}">
      <dgm:prSet/>
      <dgm:spPr/>
      <dgm:t>
        <a:bodyPr/>
        <a:lstStyle/>
        <a:p>
          <a:endParaRPr lang="es-ES"/>
        </a:p>
      </dgm:t>
    </dgm:pt>
    <dgm:pt modelId="{84E2E0BC-8225-4427-81A3-DA96C7169C1D}" type="pres">
      <dgm:prSet presAssocID="{2EA89742-3213-4EE0-9DEC-4C5775B6E3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AC0D8D4-D035-4008-B703-FC39560EC3F9}" type="pres">
      <dgm:prSet presAssocID="{4E42DE3F-B998-488D-A24B-95D32FFA75B5}" presName="parentLin" presStyleCnt="0"/>
      <dgm:spPr/>
    </dgm:pt>
    <dgm:pt modelId="{D4AA8168-A4D9-45A8-BC6C-2DCF7319BC34}" type="pres">
      <dgm:prSet presAssocID="{4E42DE3F-B998-488D-A24B-95D32FFA75B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00C3C60F-045E-4707-B5B0-59FE60C460B1}" type="pres">
      <dgm:prSet presAssocID="{4E42DE3F-B998-488D-A24B-95D32FFA75B5}" presName="parentText" presStyleLbl="node1" presStyleIdx="0" presStyleCnt="4" custScaleX="133286" custScaleY="198485" custLinFactNeighborX="29630" custLinFactNeighborY="-5297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E1FA0D-C35A-4723-A02C-7280973B953B}" type="pres">
      <dgm:prSet presAssocID="{4E42DE3F-B998-488D-A24B-95D32FFA75B5}" presName="negativeSpace" presStyleCnt="0"/>
      <dgm:spPr/>
    </dgm:pt>
    <dgm:pt modelId="{6FDE5D66-9684-4C4D-A956-1C00330CC60B}" type="pres">
      <dgm:prSet presAssocID="{4E42DE3F-B998-488D-A24B-95D32FFA75B5}" presName="childText" presStyleLbl="conFgAcc1" presStyleIdx="0" presStyleCnt="4">
        <dgm:presLayoutVars>
          <dgm:bulletEnabled val="1"/>
        </dgm:presLayoutVars>
      </dgm:prSet>
      <dgm:spPr/>
    </dgm:pt>
    <dgm:pt modelId="{C96DF59D-AA86-48AF-8529-FA9102C4B416}" type="pres">
      <dgm:prSet presAssocID="{3AE6D863-CE68-4DB5-9F3B-E15A55A73184}" presName="spaceBetweenRectangles" presStyleCnt="0"/>
      <dgm:spPr/>
    </dgm:pt>
    <dgm:pt modelId="{B5839063-D2BA-45D8-A67C-8765EBC65008}" type="pres">
      <dgm:prSet presAssocID="{BC2EC67D-9A5C-4B8C-99A3-79763C6A5834}" presName="parentLin" presStyleCnt="0"/>
      <dgm:spPr/>
    </dgm:pt>
    <dgm:pt modelId="{ABA02A4D-7482-4987-A1CD-5EE0ADBC51E5}" type="pres">
      <dgm:prSet presAssocID="{BC2EC67D-9A5C-4B8C-99A3-79763C6A5834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7C84C7F2-10F7-417A-B349-8CC4C4DC2E4B}" type="pres">
      <dgm:prSet presAssocID="{BC2EC67D-9A5C-4B8C-99A3-79763C6A5834}" presName="parentText" presStyleLbl="node1" presStyleIdx="1" presStyleCnt="4" custScaleX="134148" custScaleY="187009" custLinFactNeighborX="29630" custLinFactNeighborY="-1126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FA8B94-2B63-42AE-AEA5-E1BA845F8936}" type="pres">
      <dgm:prSet presAssocID="{BC2EC67D-9A5C-4B8C-99A3-79763C6A5834}" presName="negativeSpace" presStyleCnt="0"/>
      <dgm:spPr/>
    </dgm:pt>
    <dgm:pt modelId="{EAE62DFF-1B81-4C29-AF2F-7A947791F02D}" type="pres">
      <dgm:prSet presAssocID="{BC2EC67D-9A5C-4B8C-99A3-79763C6A5834}" presName="childText" presStyleLbl="conFgAcc1" presStyleIdx="1" presStyleCnt="4" custLinFactNeighborX="-926" custLinFactNeighborY="-54594">
        <dgm:presLayoutVars>
          <dgm:bulletEnabled val="1"/>
        </dgm:presLayoutVars>
      </dgm:prSet>
      <dgm:spPr/>
    </dgm:pt>
    <dgm:pt modelId="{951B01D5-F934-4EEF-AC7D-8672B4A93F5E}" type="pres">
      <dgm:prSet presAssocID="{C34030B8-F787-42B5-9ED2-D19BE86E2E84}" presName="spaceBetweenRectangles" presStyleCnt="0"/>
      <dgm:spPr/>
    </dgm:pt>
    <dgm:pt modelId="{DFF38600-704E-4BB3-BB9E-3BA25540739B}" type="pres">
      <dgm:prSet presAssocID="{08D47069-4B8B-4709-B373-AE3ECC00E082}" presName="parentLin" presStyleCnt="0"/>
      <dgm:spPr/>
    </dgm:pt>
    <dgm:pt modelId="{2D1D3FDA-995B-4282-9C05-133F21E9422C}" type="pres">
      <dgm:prSet presAssocID="{08D47069-4B8B-4709-B373-AE3ECC00E082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075594D8-B969-4D1C-BF1B-83F494D8F8B8}" type="pres">
      <dgm:prSet presAssocID="{08D47069-4B8B-4709-B373-AE3ECC00E082}" presName="parentText" presStyleLbl="node1" presStyleIdx="2" presStyleCnt="4" custScaleX="138357" custScaleY="169125" custLinFactNeighborX="-4227" custLinFactNeighborY="735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E1331D-BA6E-4D03-919D-D59CEFC8E011}" type="pres">
      <dgm:prSet presAssocID="{08D47069-4B8B-4709-B373-AE3ECC00E082}" presName="negativeSpace" presStyleCnt="0"/>
      <dgm:spPr/>
    </dgm:pt>
    <dgm:pt modelId="{6094E02C-CD09-4E86-AF0B-7470C8B5F496}" type="pres">
      <dgm:prSet presAssocID="{08D47069-4B8B-4709-B373-AE3ECC00E082}" presName="childText" presStyleLbl="conFgAcc1" presStyleIdx="2" presStyleCnt="4" custLinFactNeighborX="-926" custLinFactNeighborY="-44045">
        <dgm:presLayoutVars>
          <dgm:bulletEnabled val="1"/>
        </dgm:presLayoutVars>
      </dgm:prSet>
      <dgm:spPr/>
    </dgm:pt>
    <dgm:pt modelId="{5D246666-EA11-42D8-85A2-58FD537A0A7B}" type="pres">
      <dgm:prSet presAssocID="{44F0784C-ED9B-4A03-A049-66B5E8BCD5AD}" presName="spaceBetweenRectangles" presStyleCnt="0"/>
      <dgm:spPr/>
    </dgm:pt>
    <dgm:pt modelId="{04C4FE8B-67AE-4503-A4C3-4DC782ECABAD}" type="pres">
      <dgm:prSet presAssocID="{9D6D846D-3252-4923-92F8-C7362602711C}" presName="parentLin" presStyleCnt="0"/>
      <dgm:spPr/>
    </dgm:pt>
    <dgm:pt modelId="{5026E098-5061-4142-A94D-18A29C216244}" type="pres">
      <dgm:prSet presAssocID="{9D6D846D-3252-4923-92F8-C7362602711C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3EDCA90D-E758-45F8-839E-8BC076BC4681}" type="pres">
      <dgm:prSet presAssocID="{9D6D846D-3252-4923-92F8-C7362602711C}" presName="parentText" presStyleLbl="node1" presStyleIdx="3" presStyleCnt="4" custScaleX="144084" custScaleY="197513" custLinFactNeighborX="-1950" custLinFactNeighborY="4385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5036BE-CB7E-46F9-8E6D-5083CFF7846E}" type="pres">
      <dgm:prSet presAssocID="{9D6D846D-3252-4923-92F8-C7362602711C}" presName="negativeSpace" presStyleCnt="0"/>
      <dgm:spPr/>
    </dgm:pt>
    <dgm:pt modelId="{0F5F0F3A-F4B6-494A-A4B8-B5A5BFC817B1}" type="pres">
      <dgm:prSet presAssocID="{9D6D846D-3252-4923-92F8-C7362602711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2EC0BCC-3043-4808-8C76-E073280C1EC2}" srcId="{2EA89742-3213-4EE0-9DEC-4C5775B6E38C}" destId="{9D6D846D-3252-4923-92F8-C7362602711C}" srcOrd="3" destOrd="0" parTransId="{AB64FB7B-8EFE-40CE-BD74-852711D75380}" sibTransId="{656F6C6C-34E1-463B-920E-1FD2C5141221}"/>
    <dgm:cxn modelId="{71DFADC6-3B83-4383-92E2-6DEF56944969}" type="presOf" srcId="{9D6D846D-3252-4923-92F8-C7362602711C}" destId="{3EDCA90D-E758-45F8-839E-8BC076BC4681}" srcOrd="1" destOrd="0" presId="urn:microsoft.com/office/officeart/2005/8/layout/list1"/>
    <dgm:cxn modelId="{224D3034-0491-48A7-803D-36404F15D28C}" type="presOf" srcId="{9D6D846D-3252-4923-92F8-C7362602711C}" destId="{5026E098-5061-4142-A94D-18A29C216244}" srcOrd="0" destOrd="0" presId="urn:microsoft.com/office/officeart/2005/8/layout/list1"/>
    <dgm:cxn modelId="{D1C8EF8D-5E44-4E75-B3E3-6E5015B7FA0C}" type="presOf" srcId="{4E42DE3F-B998-488D-A24B-95D32FFA75B5}" destId="{00C3C60F-045E-4707-B5B0-59FE60C460B1}" srcOrd="1" destOrd="0" presId="urn:microsoft.com/office/officeart/2005/8/layout/list1"/>
    <dgm:cxn modelId="{E3B4EB62-E760-4D9B-BB11-2BD943B6B7E4}" type="presOf" srcId="{4E42DE3F-B998-488D-A24B-95D32FFA75B5}" destId="{D4AA8168-A4D9-45A8-BC6C-2DCF7319BC34}" srcOrd="0" destOrd="0" presId="urn:microsoft.com/office/officeart/2005/8/layout/list1"/>
    <dgm:cxn modelId="{6707732A-658E-444B-B618-004B4BF1C70C}" type="presOf" srcId="{BC2EC67D-9A5C-4B8C-99A3-79763C6A5834}" destId="{ABA02A4D-7482-4987-A1CD-5EE0ADBC51E5}" srcOrd="0" destOrd="0" presId="urn:microsoft.com/office/officeart/2005/8/layout/list1"/>
    <dgm:cxn modelId="{6132CBD1-319E-4B4B-94EA-281022347093}" srcId="{2EA89742-3213-4EE0-9DEC-4C5775B6E38C}" destId="{4E42DE3F-B998-488D-A24B-95D32FFA75B5}" srcOrd="0" destOrd="0" parTransId="{8B9A7425-E89C-4798-97CC-77AAF3A50DCA}" sibTransId="{3AE6D863-CE68-4DB5-9F3B-E15A55A73184}"/>
    <dgm:cxn modelId="{863EC084-6FB8-4E33-B1E7-B3534DC04334}" type="presOf" srcId="{08D47069-4B8B-4709-B373-AE3ECC00E082}" destId="{075594D8-B969-4D1C-BF1B-83F494D8F8B8}" srcOrd="1" destOrd="0" presId="urn:microsoft.com/office/officeart/2005/8/layout/list1"/>
    <dgm:cxn modelId="{FA5264BF-65E0-4A31-A55E-460EAA475316}" type="presOf" srcId="{2EA89742-3213-4EE0-9DEC-4C5775B6E38C}" destId="{84E2E0BC-8225-4427-81A3-DA96C7169C1D}" srcOrd="0" destOrd="0" presId="urn:microsoft.com/office/officeart/2005/8/layout/list1"/>
    <dgm:cxn modelId="{5EE8D5D3-FAFC-4A0A-B9BD-6136B053BE24}" srcId="{2EA89742-3213-4EE0-9DEC-4C5775B6E38C}" destId="{BC2EC67D-9A5C-4B8C-99A3-79763C6A5834}" srcOrd="1" destOrd="0" parTransId="{0CB4ADC6-E402-4094-AF46-C89D981DFC82}" sibTransId="{C34030B8-F787-42B5-9ED2-D19BE86E2E84}"/>
    <dgm:cxn modelId="{136787A7-0621-43DA-A21E-BAD3F7277AAF}" type="presOf" srcId="{BC2EC67D-9A5C-4B8C-99A3-79763C6A5834}" destId="{7C84C7F2-10F7-417A-B349-8CC4C4DC2E4B}" srcOrd="1" destOrd="0" presId="urn:microsoft.com/office/officeart/2005/8/layout/list1"/>
    <dgm:cxn modelId="{124EBFC6-DA26-4CCE-B808-7AE42AB63818}" srcId="{2EA89742-3213-4EE0-9DEC-4C5775B6E38C}" destId="{08D47069-4B8B-4709-B373-AE3ECC00E082}" srcOrd="2" destOrd="0" parTransId="{921B0B39-DF2E-4B8E-BFC9-6555A015DAB5}" sibTransId="{44F0784C-ED9B-4A03-A049-66B5E8BCD5AD}"/>
    <dgm:cxn modelId="{3EDD59C6-7EA7-40C2-BA45-47B0D191BEE8}" type="presOf" srcId="{08D47069-4B8B-4709-B373-AE3ECC00E082}" destId="{2D1D3FDA-995B-4282-9C05-133F21E9422C}" srcOrd="0" destOrd="0" presId="urn:microsoft.com/office/officeart/2005/8/layout/list1"/>
    <dgm:cxn modelId="{22ED15CB-856F-4CEA-AB8C-C88963C3C795}" type="presParOf" srcId="{84E2E0BC-8225-4427-81A3-DA96C7169C1D}" destId="{BAC0D8D4-D035-4008-B703-FC39560EC3F9}" srcOrd="0" destOrd="0" presId="urn:microsoft.com/office/officeart/2005/8/layout/list1"/>
    <dgm:cxn modelId="{2973609C-FA4F-4866-82DF-D9C91009ACBB}" type="presParOf" srcId="{BAC0D8D4-D035-4008-B703-FC39560EC3F9}" destId="{D4AA8168-A4D9-45A8-BC6C-2DCF7319BC34}" srcOrd="0" destOrd="0" presId="urn:microsoft.com/office/officeart/2005/8/layout/list1"/>
    <dgm:cxn modelId="{A66E501F-6988-444E-B52B-D5426575187A}" type="presParOf" srcId="{BAC0D8D4-D035-4008-B703-FC39560EC3F9}" destId="{00C3C60F-045E-4707-B5B0-59FE60C460B1}" srcOrd="1" destOrd="0" presId="urn:microsoft.com/office/officeart/2005/8/layout/list1"/>
    <dgm:cxn modelId="{EA0FD5B6-4C5C-483A-8202-8E6A12FE5580}" type="presParOf" srcId="{84E2E0BC-8225-4427-81A3-DA96C7169C1D}" destId="{5CE1FA0D-C35A-4723-A02C-7280973B953B}" srcOrd="1" destOrd="0" presId="urn:microsoft.com/office/officeart/2005/8/layout/list1"/>
    <dgm:cxn modelId="{507F0873-D3BD-4F3F-ACA4-9CC026CD121E}" type="presParOf" srcId="{84E2E0BC-8225-4427-81A3-DA96C7169C1D}" destId="{6FDE5D66-9684-4C4D-A956-1C00330CC60B}" srcOrd="2" destOrd="0" presId="urn:microsoft.com/office/officeart/2005/8/layout/list1"/>
    <dgm:cxn modelId="{2BA6988E-966C-4B45-82E0-C2A35502BEEB}" type="presParOf" srcId="{84E2E0BC-8225-4427-81A3-DA96C7169C1D}" destId="{C96DF59D-AA86-48AF-8529-FA9102C4B416}" srcOrd="3" destOrd="0" presId="urn:microsoft.com/office/officeart/2005/8/layout/list1"/>
    <dgm:cxn modelId="{EFD5CB34-AAD4-4456-B448-45E8CECF5132}" type="presParOf" srcId="{84E2E0BC-8225-4427-81A3-DA96C7169C1D}" destId="{B5839063-D2BA-45D8-A67C-8765EBC65008}" srcOrd="4" destOrd="0" presId="urn:microsoft.com/office/officeart/2005/8/layout/list1"/>
    <dgm:cxn modelId="{D627571E-74F1-46B3-8303-48DDED349DD5}" type="presParOf" srcId="{B5839063-D2BA-45D8-A67C-8765EBC65008}" destId="{ABA02A4D-7482-4987-A1CD-5EE0ADBC51E5}" srcOrd="0" destOrd="0" presId="urn:microsoft.com/office/officeart/2005/8/layout/list1"/>
    <dgm:cxn modelId="{632185D5-75A1-4126-BF35-95C1ACF9401D}" type="presParOf" srcId="{B5839063-D2BA-45D8-A67C-8765EBC65008}" destId="{7C84C7F2-10F7-417A-B349-8CC4C4DC2E4B}" srcOrd="1" destOrd="0" presId="urn:microsoft.com/office/officeart/2005/8/layout/list1"/>
    <dgm:cxn modelId="{CAC8165C-F104-4B59-9A20-AB3678C060C3}" type="presParOf" srcId="{84E2E0BC-8225-4427-81A3-DA96C7169C1D}" destId="{F4FA8B94-2B63-42AE-AEA5-E1BA845F8936}" srcOrd="5" destOrd="0" presId="urn:microsoft.com/office/officeart/2005/8/layout/list1"/>
    <dgm:cxn modelId="{3F10930F-0848-4DAA-AB6F-3F25C958C593}" type="presParOf" srcId="{84E2E0BC-8225-4427-81A3-DA96C7169C1D}" destId="{EAE62DFF-1B81-4C29-AF2F-7A947791F02D}" srcOrd="6" destOrd="0" presId="urn:microsoft.com/office/officeart/2005/8/layout/list1"/>
    <dgm:cxn modelId="{257FF49A-C6C8-402E-BE0E-39817B9701CA}" type="presParOf" srcId="{84E2E0BC-8225-4427-81A3-DA96C7169C1D}" destId="{951B01D5-F934-4EEF-AC7D-8672B4A93F5E}" srcOrd="7" destOrd="0" presId="urn:microsoft.com/office/officeart/2005/8/layout/list1"/>
    <dgm:cxn modelId="{7C313A17-2E33-4888-BD3D-C9BFE0ED21BA}" type="presParOf" srcId="{84E2E0BC-8225-4427-81A3-DA96C7169C1D}" destId="{DFF38600-704E-4BB3-BB9E-3BA25540739B}" srcOrd="8" destOrd="0" presId="urn:microsoft.com/office/officeart/2005/8/layout/list1"/>
    <dgm:cxn modelId="{5EAAE2AE-C0EA-4674-857D-839D0DB03A4A}" type="presParOf" srcId="{DFF38600-704E-4BB3-BB9E-3BA25540739B}" destId="{2D1D3FDA-995B-4282-9C05-133F21E9422C}" srcOrd="0" destOrd="0" presId="urn:microsoft.com/office/officeart/2005/8/layout/list1"/>
    <dgm:cxn modelId="{4F3D9522-F2D0-490D-8409-AA1B307D70B4}" type="presParOf" srcId="{DFF38600-704E-4BB3-BB9E-3BA25540739B}" destId="{075594D8-B969-4D1C-BF1B-83F494D8F8B8}" srcOrd="1" destOrd="0" presId="urn:microsoft.com/office/officeart/2005/8/layout/list1"/>
    <dgm:cxn modelId="{27FA8A5F-A22A-495E-A638-678D11EE02A1}" type="presParOf" srcId="{84E2E0BC-8225-4427-81A3-DA96C7169C1D}" destId="{07E1331D-BA6E-4D03-919D-D59CEFC8E011}" srcOrd="9" destOrd="0" presId="urn:microsoft.com/office/officeart/2005/8/layout/list1"/>
    <dgm:cxn modelId="{856879BF-432A-47D6-BF6D-C1138216FD8D}" type="presParOf" srcId="{84E2E0BC-8225-4427-81A3-DA96C7169C1D}" destId="{6094E02C-CD09-4E86-AF0B-7470C8B5F496}" srcOrd="10" destOrd="0" presId="urn:microsoft.com/office/officeart/2005/8/layout/list1"/>
    <dgm:cxn modelId="{1D7FAE51-7869-4C0D-B768-CE7DBC80BFFB}" type="presParOf" srcId="{84E2E0BC-8225-4427-81A3-DA96C7169C1D}" destId="{5D246666-EA11-42D8-85A2-58FD537A0A7B}" srcOrd="11" destOrd="0" presId="urn:microsoft.com/office/officeart/2005/8/layout/list1"/>
    <dgm:cxn modelId="{2A42E037-BD0C-44C5-A233-27E9658C5286}" type="presParOf" srcId="{84E2E0BC-8225-4427-81A3-DA96C7169C1D}" destId="{04C4FE8B-67AE-4503-A4C3-4DC782ECABAD}" srcOrd="12" destOrd="0" presId="urn:microsoft.com/office/officeart/2005/8/layout/list1"/>
    <dgm:cxn modelId="{30CECF66-24EE-4ED4-86F7-723D4413E984}" type="presParOf" srcId="{04C4FE8B-67AE-4503-A4C3-4DC782ECABAD}" destId="{5026E098-5061-4142-A94D-18A29C216244}" srcOrd="0" destOrd="0" presId="urn:microsoft.com/office/officeart/2005/8/layout/list1"/>
    <dgm:cxn modelId="{36E4702C-088E-4F1C-8113-73AABCC3D31A}" type="presParOf" srcId="{04C4FE8B-67AE-4503-A4C3-4DC782ECABAD}" destId="{3EDCA90D-E758-45F8-839E-8BC076BC4681}" srcOrd="1" destOrd="0" presId="urn:microsoft.com/office/officeart/2005/8/layout/list1"/>
    <dgm:cxn modelId="{091EF180-B2AC-4238-8998-F7CFF625496B}" type="presParOf" srcId="{84E2E0BC-8225-4427-81A3-DA96C7169C1D}" destId="{F15036BE-CB7E-46F9-8E6D-5083CFF7846E}" srcOrd="13" destOrd="0" presId="urn:microsoft.com/office/officeart/2005/8/layout/list1"/>
    <dgm:cxn modelId="{C60D0AF0-D7C2-4954-8AE0-C380A07E1687}" type="presParOf" srcId="{84E2E0BC-8225-4427-81A3-DA96C7169C1D}" destId="{0F5F0F3A-F4B6-494A-A4B8-B5A5BFC817B1}" srcOrd="14" destOrd="0" presId="urn:microsoft.com/office/officeart/2005/8/layout/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A89742-3213-4EE0-9DEC-4C5775B6E38C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E42DE3F-B998-488D-A24B-95D32FFA75B5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Establecimiento de Publicidad y Marketing</a:t>
          </a:r>
        </a:p>
      </dgm:t>
    </dgm:pt>
    <dgm:pt modelId="{8B9A7425-E89C-4798-97CC-77AAF3A50DCA}" type="par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3AE6D863-CE68-4DB5-9F3B-E15A55A73184}" type="sib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BC2EC67D-9A5C-4B8C-99A3-79763C6A5834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Selección y formación del Personal Operativo</a:t>
          </a:r>
        </a:p>
      </dgm:t>
    </dgm:pt>
    <dgm:pt modelId="{0CB4ADC6-E402-4094-AF46-C89D981DFC82}" type="par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C34030B8-F787-42B5-9ED2-D19BE86E2E84}" type="sib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9D6D846D-3252-4923-92F8-C7362602711C}">
      <dgm:prSet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Es responsable de la Planificación de la Calidad.</a:t>
          </a:r>
        </a:p>
      </dgm:t>
    </dgm:pt>
    <dgm:pt modelId="{656F6C6C-34E1-463B-920E-1FD2C5141221}" type="sibTrans" cxnId="{82EC0BCC-3043-4808-8C76-E073280C1EC2}">
      <dgm:prSet/>
      <dgm:spPr/>
      <dgm:t>
        <a:bodyPr/>
        <a:lstStyle/>
        <a:p>
          <a:pPr algn="just"/>
          <a:endParaRPr lang="es-ES"/>
        </a:p>
      </dgm:t>
    </dgm:pt>
    <dgm:pt modelId="{AB64FB7B-8EFE-40CE-BD74-852711D75380}" type="parTrans" cxnId="{82EC0BCC-3043-4808-8C76-E073280C1EC2}">
      <dgm:prSet/>
      <dgm:spPr/>
      <dgm:t>
        <a:bodyPr/>
        <a:lstStyle/>
        <a:p>
          <a:pPr algn="just"/>
          <a:endParaRPr lang="es-ES"/>
        </a:p>
      </dgm:t>
    </dgm:pt>
    <dgm:pt modelId="{08D47069-4B8B-4709-B373-AE3ECC00E082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Enlaza y coordina  los distintos departamentos</a:t>
          </a:r>
        </a:p>
      </dgm:t>
    </dgm:pt>
    <dgm:pt modelId="{44F0784C-ED9B-4A03-A049-66B5E8BCD5AD}" type="sibTrans" cxnId="{124EBFC6-DA26-4CCE-B808-7AE42AB63818}">
      <dgm:prSet/>
      <dgm:spPr/>
      <dgm:t>
        <a:bodyPr/>
        <a:lstStyle/>
        <a:p>
          <a:pPr algn="just"/>
          <a:endParaRPr lang="es-ES"/>
        </a:p>
      </dgm:t>
    </dgm:pt>
    <dgm:pt modelId="{921B0B39-DF2E-4B8E-BFC9-6555A015DAB5}" type="parTrans" cxnId="{124EBFC6-DA26-4CCE-B808-7AE42AB63818}">
      <dgm:prSet/>
      <dgm:spPr/>
      <dgm:t>
        <a:bodyPr/>
        <a:lstStyle/>
        <a:p>
          <a:pPr algn="just"/>
          <a:endParaRPr lang="es-ES"/>
        </a:p>
      </dgm:t>
    </dgm:pt>
    <dgm:pt modelId="{84E2E0BC-8225-4427-81A3-DA96C7169C1D}" type="pres">
      <dgm:prSet presAssocID="{2EA89742-3213-4EE0-9DEC-4C5775B6E3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AC0D8D4-D035-4008-B703-FC39560EC3F9}" type="pres">
      <dgm:prSet presAssocID="{4E42DE3F-B998-488D-A24B-95D32FFA75B5}" presName="parentLin" presStyleCnt="0"/>
      <dgm:spPr/>
    </dgm:pt>
    <dgm:pt modelId="{D4AA8168-A4D9-45A8-BC6C-2DCF7319BC34}" type="pres">
      <dgm:prSet presAssocID="{4E42DE3F-B998-488D-A24B-95D32FFA75B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00C3C60F-045E-4707-B5B0-59FE60C460B1}" type="pres">
      <dgm:prSet presAssocID="{4E42DE3F-B998-488D-A24B-95D32FFA75B5}" presName="parentText" presStyleLbl="node1" presStyleIdx="0" presStyleCnt="4" custScaleX="135371" custScaleY="154292" custLinFactNeighborX="48148" custLinFactNeighborY="-5297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E1FA0D-C35A-4723-A02C-7280973B953B}" type="pres">
      <dgm:prSet presAssocID="{4E42DE3F-B998-488D-A24B-95D32FFA75B5}" presName="negativeSpace" presStyleCnt="0"/>
      <dgm:spPr/>
    </dgm:pt>
    <dgm:pt modelId="{6FDE5D66-9684-4C4D-A956-1C00330CC60B}" type="pres">
      <dgm:prSet presAssocID="{4E42DE3F-B998-488D-A24B-95D32FFA75B5}" presName="childText" presStyleLbl="conFgAcc1" presStyleIdx="0" presStyleCnt="4">
        <dgm:presLayoutVars>
          <dgm:bulletEnabled val="1"/>
        </dgm:presLayoutVars>
      </dgm:prSet>
      <dgm:spPr/>
    </dgm:pt>
    <dgm:pt modelId="{C96DF59D-AA86-48AF-8529-FA9102C4B416}" type="pres">
      <dgm:prSet presAssocID="{3AE6D863-CE68-4DB5-9F3B-E15A55A73184}" presName="spaceBetweenRectangles" presStyleCnt="0"/>
      <dgm:spPr/>
    </dgm:pt>
    <dgm:pt modelId="{B5839063-D2BA-45D8-A67C-8765EBC65008}" type="pres">
      <dgm:prSet presAssocID="{BC2EC67D-9A5C-4B8C-99A3-79763C6A5834}" presName="parentLin" presStyleCnt="0"/>
      <dgm:spPr/>
    </dgm:pt>
    <dgm:pt modelId="{ABA02A4D-7482-4987-A1CD-5EE0ADBC51E5}" type="pres">
      <dgm:prSet presAssocID="{BC2EC67D-9A5C-4B8C-99A3-79763C6A5834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7C84C7F2-10F7-417A-B349-8CC4C4DC2E4B}" type="pres">
      <dgm:prSet presAssocID="{BC2EC67D-9A5C-4B8C-99A3-79763C6A5834}" presName="parentText" presStyleLbl="node1" presStyleIdx="1" presStyleCnt="4" custScaleX="137901" custScaleY="135709" custLinFactNeighborX="-3846" custLinFactNeighborY="-1520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FA8B94-2B63-42AE-AEA5-E1BA845F8936}" type="pres">
      <dgm:prSet presAssocID="{BC2EC67D-9A5C-4B8C-99A3-79763C6A5834}" presName="negativeSpace" presStyleCnt="0"/>
      <dgm:spPr/>
    </dgm:pt>
    <dgm:pt modelId="{EAE62DFF-1B81-4C29-AF2F-7A947791F02D}" type="pres">
      <dgm:prSet presAssocID="{BC2EC67D-9A5C-4B8C-99A3-79763C6A5834}" presName="childText" presStyleLbl="conFgAcc1" presStyleIdx="1" presStyleCnt="4">
        <dgm:presLayoutVars>
          <dgm:bulletEnabled val="1"/>
        </dgm:presLayoutVars>
      </dgm:prSet>
      <dgm:spPr/>
    </dgm:pt>
    <dgm:pt modelId="{951B01D5-F934-4EEF-AC7D-8672B4A93F5E}" type="pres">
      <dgm:prSet presAssocID="{C34030B8-F787-42B5-9ED2-D19BE86E2E84}" presName="spaceBetweenRectangles" presStyleCnt="0"/>
      <dgm:spPr/>
    </dgm:pt>
    <dgm:pt modelId="{DFF38600-704E-4BB3-BB9E-3BA25540739B}" type="pres">
      <dgm:prSet presAssocID="{08D47069-4B8B-4709-B373-AE3ECC00E082}" presName="parentLin" presStyleCnt="0"/>
      <dgm:spPr/>
    </dgm:pt>
    <dgm:pt modelId="{2D1D3FDA-995B-4282-9C05-133F21E9422C}" type="pres">
      <dgm:prSet presAssocID="{08D47069-4B8B-4709-B373-AE3ECC00E082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075594D8-B969-4D1C-BF1B-83F494D8F8B8}" type="pres">
      <dgm:prSet presAssocID="{08D47069-4B8B-4709-B373-AE3ECC00E082}" presName="parentText" presStyleLbl="node1" presStyleIdx="2" presStyleCnt="4" custScaleX="138317" custScaleY="126627" custLinFactNeighborX="-2028" custLinFactNeighborY="-1464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E1331D-BA6E-4D03-919D-D59CEFC8E011}" type="pres">
      <dgm:prSet presAssocID="{08D47069-4B8B-4709-B373-AE3ECC00E082}" presName="negativeSpace" presStyleCnt="0"/>
      <dgm:spPr/>
    </dgm:pt>
    <dgm:pt modelId="{6094E02C-CD09-4E86-AF0B-7470C8B5F496}" type="pres">
      <dgm:prSet presAssocID="{08D47069-4B8B-4709-B373-AE3ECC00E082}" presName="childText" presStyleLbl="conFgAcc1" presStyleIdx="2" presStyleCnt="4">
        <dgm:presLayoutVars>
          <dgm:bulletEnabled val="1"/>
        </dgm:presLayoutVars>
      </dgm:prSet>
      <dgm:spPr/>
    </dgm:pt>
    <dgm:pt modelId="{5D246666-EA11-42D8-85A2-58FD537A0A7B}" type="pres">
      <dgm:prSet presAssocID="{44F0784C-ED9B-4A03-A049-66B5E8BCD5AD}" presName="spaceBetweenRectangles" presStyleCnt="0"/>
      <dgm:spPr/>
    </dgm:pt>
    <dgm:pt modelId="{04C4FE8B-67AE-4503-A4C3-4DC782ECABAD}" type="pres">
      <dgm:prSet presAssocID="{9D6D846D-3252-4923-92F8-C7362602711C}" presName="parentLin" presStyleCnt="0"/>
      <dgm:spPr/>
    </dgm:pt>
    <dgm:pt modelId="{5026E098-5061-4142-A94D-18A29C216244}" type="pres">
      <dgm:prSet presAssocID="{9D6D846D-3252-4923-92F8-C7362602711C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3EDCA90D-E758-45F8-839E-8BC076BC4681}" type="pres">
      <dgm:prSet presAssocID="{9D6D846D-3252-4923-92F8-C7362602711C}" presName="parentText" presStyleLbl="node1" presStyleIdx="3" presStyleCnt="4" custScaleX="140728" custScaleY="123457" custLinFactNeighborX="-23077" custLinFactNeighborY="1445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5036BE-CB7E-46F9-8E6D-5083CFF7846E}" type="pres">
      <dgm:prSet presAssocID="{9D6D846D-3252-4923-92F8-C7362602711C}" presName="negativeSpace" presStyleCnt="0"/>
      <dgm:spPr/>
    </dgm:pt>
    <dgm:pt modelId="{0F5F0F3A-F4B6-494A-A4B8-B5A5BFC817B1}" type="pres">
      <dgm:prSet presAssocID="{9D6D846D-3252-4923-92F8-C7362602711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2EC0BCC-3043-4808-8C76-E073280C1EC2}" srcId="{2EA89742-3213-4EE0-9DEC-4C5775B6E38C}" destId="{9D6D846D-3252-4923-92F8-C7362602711C}" srcOrd="3" destOrd="0" parTransId="{AB64FB7B-8EFE-40CE-BD74-852711D75380}" sibTransId="{656F6C6C-34E1-463B-920E-1FD2C5141221}"/>
    <dgm:cxn modelId="{8C38F156-5D49-4C79-866C-B6043AF3E71B}" type="presOf" srcId="{4E42DE3F-B998-488D-A24B-95D32FFA75B5}" destId="{00C3C60F-045E-4707-B5B0-59FE60C460B1}" srcOrd="1" destOrd="0" presId="urn:microsoft.com/office/officeart/2005/8/layout/list1"/>
    <dgm:cxn modelId="{9FE680F4-26E4-4708-88FF-C5142FE5D1A2}" type="presOf" srcId="{4E42DE3F-B998-488D-A24B-95D32FFA75B5}" destId="{D4AA8168-A4D9-45A8-BC6C-2DCF7319BC34}" srcOrd="0" destOrd="0" presId="urn:microsoft.com/office/officeart/2005/8/layout/list1"/>
    <dgm:cxn modelId="{E1ACDBE5-B3B6-40AE-8BA0-8DD72F541B16}" type="presOf" srcId="{2EA89742-3213-4EE0-9DEC-4C5775B6E38C}" destId="{84E2E0BC-8225-4427-81A3-DA96C7169C1D}" srcOrd="0" destOrd="0" presId="urn:microsoft.com/office/officeart/2005/8/layout/list1"/>
    <dgm:cxn modelId="{6132CBD1-319E-4B4B-94EA-281022347093}" srcId="{2EA89742-3213-4EE0-9DEC-4C5775B6E38C}" destId="{4E42DE3F-B998-488D-A24B-95D32FFA75B5}" srcOrd="0" destOrd="0" parTransId="{8B9A7425-E89C-4798-97CC-77AAF3A50DCA}" sibTransId="{3AE6D863-CE68-4DB5-9F3B-E15A55A73184}"/>
    <dgm:cxn modelId="{F95E3889-1485-4C71-B05D-A49DEA8AC9FA}" type="presOf" srcId="{08D47069-4B8B-4709-B373-AE3ECC00E082}" destId="{2D1D3FDA-995B-4282-9C05-133F21E9422C}" srcOrd="0" destOrd="0" presId="urn:microsoft.com/office/officeart/2005/8/layout/list1"/>
    <dgm:cxn modelId="{8C66D6F2-9856-47B4-BFFB-89F28830BEDF}" type="presOf" srcId="{08D47069-4B8B-4709-B373-AE3ECC00E082}" destId="{075594D8-B969-4D1C-BF1B-83F494D8F8B8}" srcOrd="1" destOrd="0" presId="urn:microsoft.com/office/officeart/2005/8/layout/list1"/>
    <dgm:cxn modelId="{622EC037-0D0A-477F-8095-F1884B5AE578}" type="presOf" srcId="{9D6D846D-3252-4923-92F8-C7362602711C}" destId="{3EDCA90D-E758-45F8-839E-8BC076BC4681}" srcOrd="1" destOrd="0" presId="urn:microsoft.com/office/officeart/2005/8/layout/list1"/>
    <dgm:cxn modelId="{5EE8D5D3-FAFC-4A0A-B9BD-6136B053BE24}" srcId="{2EA89742-3213-4EE0-9DEC-4C5775B6E38C}" destId="{BC2EC67D-9A5C-4B8C-99A3-79763C6A5834}" srcOrd="1" destOrd="0" parTransId="{0CB4ADC6-E402-4094-AF46-C89D981DFC82}" sibTransId="{C34030B8-F787-42B5-9ED2-D19BE86E2E84}"/>
    <dgm:cxn modelId="{0155D33D-5487-4714-9A0A-7C686AB06647}" type="presOf" srcId="{BC2EC67D-9A5C-4B8C-99A3-79763C6A5834}" destId="{ABA02A4D-7482-4987-A1CD-5EE0ADBC51E5}" srcOrd="0" destOrd="0" presId="urn:microsoft.com/office/officeart/2005/8/layout/list1"/>
    <dgm:cxn modelId="{124EBFC6-DA26-4CCE-B808-7AE42AB63818}" srcId="{2EA89742-3213-4EE0-9DEC-4C5775B6E38C}" destId="{08D47069-4B8B-4709-B373-AE3ECC00E082}" srcOrd="2" destOrd="0" parTransId="{921B0B39-DF2E-4B8E-BFC9-6555A015DAB5}" sibTransId="{44F0784C-ED9B-4A03-A049-66B5E8BCD5AD}"/>
    <dgm:cxn modelId="{7E50721E-A8E1-4AE6-A732-0681FC027985}" type="presOf" srcId="{BC2EC67D-9A5C-4B8C-99A3-79763C6A5834}" destId="{7C84C7F2-10F7-417A-B349-8CC4C4DC2E4B}" srcOrd="1" destOrd="0" presId="urn:microsoft.com/office/officeart/2005/8/layout/list1"/>
    <dgm:cxn modelId="{F1CDEF69-1E1F-4999-AF05-350AF149F013}" type="presOf" srcId="{9D6D846D-3252-4923-92F8-C7362602711C}" destId="{5026E098-5061-4142-A94D-18A29C216244}" srcOrd="0" destOrd="0" presId="urn:microsoft.com/office/officeart/2005/8/layout/list1"/>
    <dgm:cxn modelId="{0181BEB5-C7BE-4D39-913D-3CA0A14C570D}" type="presParOf" srcId="{84E2E0BC-8225-4427-81A3-DA96C7169C1D}" destId="{BAC0D8D4-D035-4008-B703-FC39560EC3F9}" srcOrd="0" destOrd="0" presId="urn:microsoft.com/office/officeart/2005/8/layout/list1"/>
    <dgm:cxn modelId="{BE521D5A-48B6-4924-8770-F1EAA8BD226E}" type="presParOf" srcId="{BAC0D8D4-D035-4008-B703-FC39560EC3F9}" destId="{D4AA8168-A4D9-45A8-BC6C-2DCF7319BC34}" srcOrd="0" destOrd="0" presId="urn:microsoft.com/office/officeart/2005/8/layout/list1"/>
    <dgm:cxn modelId="{C274AE83-C0E7-4784-98AC-16257FF6478F}" type="presParOf" srcId="{BAC0D8D4-D035-4008-B703-FC39560EC3F9}" destId="{00C3C60F-045E-4707-B5B0-59FE60C460B1}" srcOrd="1" destOrd="0" presId="urn:microsoft.com/office/officeart/2005/8/layout/list1"/>
    <dgm:cxn modelId="{92537B81-AB01-4D1F-B52E-FE00996CC015}" type="presParOf" srcId="{84E2E0BC-8225-4427-81A3-DA96C7169C1D}" destId="{5CE1FA0D-C35A-4723-A02C-7280973B953B}" srcOrd="1" destOrd="0" presId="urn:microsoft.com/office/officeart/2005/8/layout/list1"/>
    <dgm:cxn modelId="{D2BBA244-85F3-4AF6-A04D-199FD67D981E}" type="presParOf" srcId="{84E2E0BC-8225-4427-81A3-DA96C7169C1D}" destId="{6FDE5D66-9684-4C4D-A956-1C00330CC60B}" srcOrd="2" destOrd="0" presId="urn:microsoft.com/office/officeart/2005/8/layout/list1"/>
    <dgm:cxn modelId="{23D0DC87-D5A3-4993-80B8-42B75108BE91}" type="presParOf" srcId="{84E2E0BC-8225-4427-81A3-DA96C7169C1D}" destId="{C96DF59D-AA86-48AF-8529-FA9102C4B416}" srcOrd="3" destOrd="0" presId="urn:microsoft.com/office/officeart/2005/8/layout/list1"/>
    <dgm:cxn modelId="{99FE9203-9178-48CE-8A40-087040921D6D}" type="presParOf" srcId="{84E2E0BC-8225-4427-81A3-DA96C7169C1D}" destId="{B5839063-D2BA-45D8-A67C-8765EBC65008}" srcOrd="4" destOrd="0" presId="urn:microsoft.com/office/officeart/2005/8/layout/list1"/>
    <dgm:cxn modelId="{3023077C-DA06-4D10-AF48-D6851B44D655}" type="presParOf" srcId="{B5839063-D2BA-45D8-A67C-8765EBC65008}" destId="{ABA02A4D-7482-4987-A1CD-5EE0ADBC51E5}" srcOrd="0" destOrd="0" presId="urn:microsoft.com/office/officeart/2005/8/layout/list1"/>
    <dgm:cxn modelId="{64BB46FD-942D-4BEC-B2F6-268DD37DF0FB}" type="presParOf" srcId="{B5839063-D2BA-45D8-A67C-8765EBC65008}" destId="{7C84C7F2-10F7-417A-B349-8CC4C4DC2E4B}" srcOrd="1" destOrd="0" presId="urn:microsoft.com/office/officeart/2005/8/layout/list1"/>
    <dgm:cxn modelId="{052F0A99-BEC6-448F-A2E2-63FE4D8842D3}" type="presParOf" srcId="{84E2E0BC-8225-4427-81A3-DA96C7169C1D}" destId="{F4FA8B94-2B63-42AE-AEA5-E1BA845F8936}" srcOrd="5" destOrd="0" presId="urn:microsoft.com/office/officeart/2005/8/layout/list1"/>
    <dgm:cxn modelId="{58C0F3AB-EB7F-46F1-A304-BC8B27FE2961}" type="presParOf" srcId="{84E2E0BC-8225-4427-81A3-DA96C7169C1D}" destId="{EAE62DFF-1B81-4C29-AF2F-7A947791F02D}" srcOrd="6" destOrd="0" presId="urn:microsoft.com/office/officeart/2005/8/layout/list1"/>
    <dgm:cxn modelId="{09851A32-B322-4FDD-AF99-8C6E2A987522}" type="presParOf" srcId="{84E2E0BC-8225-4427-81A3-DA96C7169C1D}" destId="{951B01D5-F934-4EEF-AC7D-8672B4A93F5E}" srcOrd="7" destOrd="0" presId="urn:microsoft.com/office/officeart/2005/8/layout/list1"/>
    <dgm:cxn modelId="{856A9626-DD67-4251-95E2-BD62E266D93C}" type="presParOf" srcId="{84E2E0BC-8225-4427-81A3-DA96C7169C1D}" destId="{DFF38600-704E-4BB3-BB9E-3BA25540739B}" srcOrd="8" destOrd="0" presId="urn:microsoft.com/office/officeart/2005/8/layout/list1"/>
    <dgm:cxn modelId="{DCFCB5F2-E556-4501-8702-61CFBD1A225A}" type="presParOf" srcId="{DFF38600-704E-4BB3-BB9E-3BA25540739B}" destId="{2D1D3FDA-995B-4282-9C05-133F21E9422C}" srcOrd="0" destOrd="0" presId="urn:microsoft.com/office/officeart/2005/8/layout/list1"/>
    <dgm:cxn modelId="{AFE03FF3-CA5E-4516-927F-6A7F58632CB4}" type="presParOf" srcId="{DFF38600-704E-4BB3-BB9E-3BA25540739B}" destId="{075594D8-B969-4D1C-BF1B-83F494D8F8B8}" srcOrd="1" destOrd="0" presId="urn:microsoft.com/office/officeart/2005/8/layout/list1"/>
    <dgm:cxn modelId="{FAEDC86B-2D06-43B1-B9B1-14DDCA100BD1}" type="presParOf" srcId="{84E2E0BC-8225-4427-81A3-DA96C7169C1D}" destId="{07E1331D-BA6E-4D03-919D-D59CEFC8E011}" srcOrd="9" destOrd="0" presId="urn:microsoft.com/office/officeart/2005/8/layout/list1"/>
    <dgm:cxn modelId="{D63756F9-B295-41CA-9ECB-E35FACF6FB1A}" type="presParOf" srcId="{84E2E0BC-8225-4427-81A3-DA96C7169C1D}" destId="{6094E02C-CD09-4E86-AF0B-7470C8B5F496}" srcOrd="10" destOrd="0" presId="urn:microsoft.com/office/officeart/2005/8/layout/list1"/>
    <dgm:cxn modelId="{D6833FB0-522F-4A53-A675-EBC463E40F9A}" type="presParOf" srcId="{84E2E0BC-8225-4427-81A3-DA96C7169C1D}" destId="{5D246666-EA11-42D8-85A2-58FD537A0A7B}" srcOrd="11" destOrd="0" presId="urn:microsoft.com/office/officeart/2005/8/layout/list1"/>
    <dgm:cxn modelId="{293469C4-C2BF-4417-A1FD-C240B0E48368}" type="presParOf" srcId="{84E2E0BC-8225-4427-81A3-DA96C7169C1D}" destId="{04C4FE8B-67AE-4503-A4C3-4DC782ECABAD}" srcOrd="12" destOrd="0" presId="urn:microsoft.com/office/officeart/2005/8/layout/list1"/>
    <dgm:cxn modelId="{7B8A52CD-A9E4-4580-89B3-FDAC9B8C10EA}" type="presParOf" srcId="{04C4FE8B-67AE-4503-A4C3-4DC782ECABAD}" destId="{5026E098-5061-4142-A94D-18A29C216244}" srcOrd="0" destOrd="0" presId="urn:microsoft.com/office/officeart/2005/8/layout/list1"/>
    <dgm:cxn modelId="{B4232899-F82A-4CA7-8CB4-D8D757EE0743}" type="presParOf" srcId="{04C4FE8B-67AE-4503-A4C3-4DC782ECABAD}" destId="{3EDCA90D-E758-45F8-839E-8BC076BC4681}" srcOrd="1" destOrd="0" presId="urn:microsoft.com/office/officeart/2005/8/layout/list1"/>
    <dgm:cxn modelId="{D8F0A808-4F34-49CE-B34F-111DE388F37F}" type="presParOf" srcId="{84E2E0BC-8225-4427-81A3-DA96C7169C1D}" destId="{F15036BE-CB7E-46F9-8E6D-5083CFF7846E}" srcOrd="13" destOrd="0" presId="urn:microsoft.com/office/officeart/2005/8/layout/list1"/>
    <dgm:cxn modelId="{99B7BBC6-D88B-4C3A-95BF-A1639C651181}" type="presParOf" srcId="{84E2E0BC-8225-4427-81A3-DA96C7169C1D}" destId="{0F5F0F3A-F4B6-494A-A4B8-B5A5BFC817B1}" srcOrd="14" destOrd="0" presId="urn:microsoft.com/office/officeart/2005/8/layout/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FD5324F-9884-4472-81BE-CF5907E25D5D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E77CEA3-405E-42FA-8A3F-570558B67B9B}">
      <dgm:prSet phldrT="[Tex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Resp. Calidad</a:t>
          </a:r>
          <a:endParaRPr lang="es-ES" sz="1800" dirty="0">
            <a:solidFill>
              <a:schemeClr val="tx1"/>
            </a:solidFill>
          </a:endParaRPr>
        </a:p>
      </dgm:t>
    </dgm:pt>
    <dgm:pt modelId="{7408CA4D-F1C4-4548-AC3E-D089BE69FC4F}" type="parTrans" cxnId="{9E014B6C-F257-49E8-B16C-11FDE4A896D7}">
      <dgm:prSet/>
      <dgm:spPr/>
      <dgm:t>
        <a:bodyPr/>
        <a:lstStyle/>
        <a:p>
          <a:endParaRPr lang="es-ES"/>
        </a:p>
      </dgm:t>
    </dgm:pt>
    <dgm:pt modelId="{5B024F51-153E-40F3-8286-41EE65949459}" type="sibTrans" cxnId="{9E014B6C-F257-49E8-B16C-11FDE4A896D7}">
      <dgm:prSet/>
      <dgm:spPr/>
      <dgm:t>
        <a:bodyPr/>
        <a:lstStyle/>
        <a:p>
          <a:endParaRPr lang="es-ES"/>
        </a:p>
      </dgm:t>
    </dgm:pt>
    <dgm:pt modelId="{EAFA708B-1AB4-423E-94DD-7E1373FE160E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Proveedores</a:t>
          </a:r>
          <a:endParaRPr lang="es-ES" sz="1800" dirty="0">
            <a:solidFill>
              <a:schemeClr val="tx1"/>
            </a:solidFill>
          </a:endParaRPr>
        </a:p>
      </dgm:t>
    </dgm:pt>
    <dgm:pt modelId="{9C25D2BD-1B37-4FCD-9A74-0C71A39288B1}" type="parTrans" cxnId="{D9DADE2B-5EEA-4F5B-881A-7A160A908EBA}">
      <dgm:prSet/>
      <dgm:spPr/>
      <dgm:t>
        <a:bodyPr/>
        <a:lstStyle/>
        <a:p>
          <a:endParaRPr lang="es-ES" dirty="0"/>
        </a:p>
      </dgm:t>
    </dgm:pt>
    <dgm:pt modelId="{C874575E-7E5E-4755-A12F-2B1A30898384}" type="sibTrans" cxnId="{D9DADE2B-5EEA-4F5B-881A-7A160A908EBA}">
      <dgm:prSet/>
      <dgm:spPr/>
      <dgm:t>
        <a:bodyPr/>
        <a:lstStyle/>
        <a:p>
          <a:endParaRPr lang="es-ES"/>
        </a:p>
      </dgm:t>
    </dgm:pt>
    <dgm:pt modelId="{0F11141D-4E36-4FD9-A78E-45E2F5A746C0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Clientes</a:t>
          </a:r>
          <a:endParaRPr lang="es-ES" sz="1800" dirty="0">
            <a:solidFill>
              <a:schemeClr val="tx1"/>
            </a:solidFill>
          </a:endParaRPr>
        </a:p>
      </dgm:t>
    </dgm:pt>
    <dgm:pt modelId="{6FF3A2CC-3CDE-4DB5-A833-6D87EF94FFE7}" type="parTrans" cxnId="{2F73A1B8-E69C-41F3-B018-22AF55832CEA}">
      <dgm:prSet/>
      <dgm:spPr/>
      <dgm:t>
        <a:bodyPr/>
        <a:lstStyle/>
        <a:p>
          <a:endParaRPr lang="es-ES" dirty="0"/>
        </a:p>
      </dgm:t>
    </dgm:pt>
    <dgm:pt modelId="{5DE87EA9-613D-4821-AA80-4B7EA59ADE42}" type="sibTrans" cxnId="{2F73A1B8-E69C-41F3-B018-22AF55832CEA}">
      <dgm:prSet/>
      <dgm:spPr/>
      <dgm:t>
        <a:bodyPr/>
        <a:lstStyle/>
        <a:p>
          <a:endParaRPr lang="es-ES"/>
        </a:p>
      </dgm:t>
    </dgm:pt>
    <dgm:pt modelId="{72E7E481-D0C7-44A8-88BA-8D0B65BCF37B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Distribuidoras</a:t>
          </a:r>
          <a:endParaRPr lang="es-ES" sz="1800" dirty="0">
            <a:solidFill>
              <a:schemeClr val="tx1"/>
            </a:solidFill>
          </a:endParaRPr>
        </a:p>
      </dgm:t>
    </dgm:pt>
    <dgm:pt modelId="{9FB3F818-9451-4BEB-9CB9-430DFB243B72}" type="parTrans" cxnId="{D600BC9F-4558-4346-B8EB-1ABE7C79AA18}">
      <dgm:prSet/>
      <dgm:spPr/>
      <dgm:t>
        <a:bodyPr/>
        <a:lstStyle/>
        <a:p>
          <a:endParaRPr lang="es-ES" dirty="0"/>
        </a:p>
      </dgm:t>
    </dgm:pt>
    <dgm:pt modelId="{0FC39BE6-F2B8-47F6-94C7-86E3E5F1DD89}" type="sibTrans" cxnId="{D600BC9F-4558-4346-B8EB-1ABE7C79AA18}">
      <dgm:prSet/>
      <dgm:spPr/>
      <dgm:t>
        <a:bodyPr/>
        <a:lstStyle/>
        <a:p>
          <a:endParaRPr lang="es-ES"/>
        </a:p>
      </dgm:t>
    </dgm:pt>
    <dgm:pt modelId="{CE454EE9-AD3C-492D-A012-CEC505D75322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Suministros</a:t>
          </a:r>
          <a:endParaRPr lang="es-ES" sz="1800" dirty="0">
            <a:solidFill>
              <a:schemeClr val="tx1"/>
            </a:solidFill>
          </a:endParaRPr>
        </a:p>
      </dgm:t>
    </dgm:pt>
    <dgm:pt modelId="{56BAC781-46C0-4BB7-A9CF-D2AEA0B7CD44}" type="parTrans" cxnId="{151BE528-DFF9-420C-83BC-5E7B02DBF1D1}">
      <dgm:prSet/>
      <dgm:spPr/>
      <dgm:t>
        <a:bodyPr/>
        <a:lstStyle/>
        <a:p>
          <a:endParaRPr lang="es-ES" dirty="0"/>
        </a:p>
      </dgm:t>
    </dgm:pt>
    <dgm:pt modelId="{7A2A7358-8EC2-44BF-BC09-BFF4B0CC8F91}" type="sibTrans" cxnId="{151BE528-DFF9-420C-83BC-5E7B02DBF1D1}">
      <dgm:prSet/>
      <dgm:spPr/>
      <dgm:t>
        <a:bodyPr/>
        <a:lstStyle/>
        <a:p>
          <a:endParaRPr lang="es-ES"/>
        </a:p>
      </dgm:t>
    </dgm:pt>
    <dgm:pt modelId="{6E4B3B3D-A0AD-4865-B594-5F258B22C106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Pymes</a:t>
          </a:r>
          <a:endParaRPr lang="es-ES" sz="1800" dirty="0">
            <a:solidFill>
              <a:schemeClr val="tx1"/>
            </a:solidFill>
          </a:endParaRPr>
        </a:p>
      </dgm:t>
    </dgm:pt>
    <dgm:pt modelId="{C1751E0A-2FBD-4BB1-B9F2-2D0355FAB4CA}" type="parTrans" cxnId="{71C979F3-C195-44F4-8837-365DC41DB308}">
      <dgm:prSet/>
      <dgm:spPr/>
      <dgm:t>
        <a:bodyPr/>
        <a:lstStyle/>
        <a:p>
          <a:endParaRPr lang="es-ES" dirty="0"/>
        </a:p>
      </dgm:t>
    </dgm:pt>
    <dgm:pt modelId="{92F223B7-1CDC-4832-9FAB-820FF38A8051}" type="sibTrans" cxnId="{71C979F3-C195-44F4-8837-365DC41DB308}">
      <dgm:prSet/>
      <dgm:spPr/>
      <dgm:t>
        <a:bodyPr/>
        <a:lstStyle/>
        <a:p>
          <a:endParaRPr lang="es-ES"/>
        </a:p>
      </dgm:t>
    </dgm:pt>
    <dgm:pt modelId="{D809F77C-E41E-4CA1-8401-9C6EC6A564E5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Grandes empresas</a:t>
          </a:r>
          <a:endParaRPr lang="es-ES" sz="1800" dirty="0">
            <a:solidFill>
              <a:schemeClr val="tx1"/>
            </a:solidFill>
          </a:endParaRPr>
        </a:p>
      </dgm:t>
    </dgm:pt>
    <dgm:pt modelId="{0300874F-A2D6-4CC4-B028-F6FF28A519FB}" type="parTrans" cxnId="{B45BE8C7-8547-4658-89B7-6CB596A7290D}">
      <dgm:prSet/>
      <dgm:spPr/>
      <dgm:t>
        <a:bodyPr/>
        <a:lstStyle/>
        <a:p>
          <a:endParaRPr lang="es-ES" dirty="0"/>
        </a:p>
      </dgm:t>
    </dgm:pt>
    <dgm:pt modelId="{0CFC7850-66BC-4C35-B10F-E87F1B33B63E}" type="sibTrans" cxnId="{B45BE8C7-8547-4658-89B7-6CB596A7290D}">
      <dgm:prSet/>
      <dgm:spPr/>
      <dgm:t>
        <a:bodyPr/>
        <a:lstStyle/>
        <a:p>
          <a:endParaRPr lang="es-ES"/>
        </a:p>
      </dgm:t>
    </dgm:pt>
    <dgm:pt modelId="{8B83E210-E7EE-4EC7-8EDF-041724132683}">
      <dgm:prSet custT="1"/>
      <dgm:spPr/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Distribuidoras</a:t>
          </a:r>
          <a:endParaRPr lang="es-ES" sz="1800" dirty="0">
            <a:solidFill>
              <a:schemeClr val="tx1"/>
            </a:solidFill>
          </a:endParaRPr>
        </a:p>
      </dgm:t>
    </dgm:pt>
    <dgm:pt modelId="{69D36BB1-DEF7-4454-BA6F-6E1B69304389}" type="parTrans" cxnId="{2C6EFC36-F2BA-4528-A9AB-4F86F45DD0B1}">
      <dgm:prSet/>
      <dgm:spPr/>
      <dgm:t>
        <a:bodyPr/>
        <a:lstStyle/>
        <a:p>
          <a:endParaRPr lang="es-ES" dirty="0"/>
        </a:p>
      </dgm:t>
    </dgm:pt>
    <dgm:pt modelId="{5BC23E81-CE6E-4402-8788-D262C3E3A186}" type="sibTrans" cxnId="{2C6EFC36-F2BA-4528-A9AB-4F86F45DD0B1}">
      <dgm:prSet/>
      <dgm:spPr/>
      <dgm:t>
        <a:bodyPr/>
        <a:lstStyle/>
        <a:p>
          <a:endParaRPr lang="es-ES"/>
        </a:p>
      </dgm:t>
    </dgm:pt>
    <dgm:pt modelId="{708CC56E-885A-462E-BFB1-D3020C2266A9}" type="pres">
      <dgm:prSet presAssocID="{0FD5324F-9884-4472-81BE-CF5907E25D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18C10C3A-5EE9-4D1C-9EB8-5ED57CA66E20}" type="pres">
      <dgm:prSet presAssocID="{FE77CEA3-405E-42FA-8A3F-570558B67B9B}" presName="hierRoot1" presStyleCnt="0">
        <dgm:presLayoutVars>
          <dgm:hierBranch val="init"/>
        </dgm:presLayoutVars>
      </dgm:prSet>
      <dgm:spPr/>
    </dgm:pt>
    <dgm:pt modelId="{C7C8D644-4A87-45F8-B3D2-C2C3608F3412}" type="pres">
      <dgm:prSet presAssocID="{FE77CEA3-405E-42FA-8A3F-570558B67B9B}" presName="rootComposite1" presStyleCnt="0"/>
      <dgm:spPr/>
    </dgm:pt>
    <dgm:pt modelId="{30190A89-5080-4069-9640-AB999A420F04}" type="pres">
      <dgm:prSet presAssocID="{FE77CEA3-405E-42FA-8A3F-570558B67B9B}" presName="rootText1" presStyleLbl="node0" presStyleIdx="0" presStyleCnt="1" custScaleX="71256" custScaleY="35114" custLinFactNeighborX="0" custLinFactNeighborY="-5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61C4773-3CD5-4B38-B5D7-736EDC8BCA68}" type="pres">
      <dgm:prSet presAssocID="{FE77CEA3-405E-42FA-8A3F-570558B67B9B}" presName="rootConnector1" presStyleLbl="node1" presStyleIdx="0" presStyleCnt="0"/>
      <dgm:spPr/>
      <dgm:t>
        <a:bodyPr/>
        <a:lstStyle/>
        <a:p>
          <a:endParaRPr lang="es-ES"/>
        </a:p>
      </dgm:t>
    </dgm:pt>
    <dgm:pt modelId="{ED6072E1-FE8D-4F0D-93B4-C5EB1835264C}" type="pres">
      <dgm:prSet presAssocID="{FE77CEA3-405E-42FA-8A3F-570558B67B9B}" presName="hierChild2" presStyleCnt="0"/>
      <dgm:spPr/>
    </dgm:pt>
    <dgm:pt modelId="{5F72EF9F-B5C8-4685-8C2F-3952E6E5BDE4}" type="pres">
      <dgm:prSet presAssocID="{9C25D2BD-1B37-4FCD-9A74-0C71A39288B1}" presName="Name37" presStyleLbl="parChTrans1D2" presStyleIdx="0" presStyleCnt="2"/>
      <dgm:spPr/>
      <dgm:t>
        <a:bodyPr/>
        <a:lstStyle/>
        <a:p>
          <a:endParaRPr lang="es-ES"/>
        </a:p>
      </dgm:t>
    </dgm:pt>
    <dgm:pt modelId="{DB83827D-D5BC-4ED0-8537-674EBD98D425}" type="pres">
      <dgm:prSet presAssocID="{EAFA708B-1AB4-423E-94DD-7E1373FE160E}" presName="hierRoot2" presStyleCnt="0">
        <dgm:presLayoutVars>
          <dgm:hierBranch val="r"/>
        </dgm:presLayoutVars>
      </dgm:prSet>
      <dgm:spPr/>
    </dgm:pt>
    <dgm:pt modelId="{DA90E97C-C122-4C7E-A3F7-C481A9D62594}" type="pres">
      <dgm:prSet presAssocID="{EAFA708B-1AB4-423E-94DD-7E1373FE160E}" presName="rootComposite" presStyleCnt="0"/>
      <dgm:spPr/>
    </dgm:pt>
    <dgm:pt modelId="{21F827D8-42CE-4378-A6C5-0DEB77DEE27C}" type="pres">
      <dgm:prSet presAssocID="{EAFA708B-1AB4-423E-94DD-7E1373FE160E}" presName="rootText" presStyleLbl="node2" presStyleIdx="0" presStyleCnt="2" custScaleX="76138" custScaleY="4054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E9675C-1EDA-4FD0-B062-662E8DCA8F89}" type="pres">
      <dgm:prSet presAssocID="{EAFA708B-1AB4-423E-94DD-7E1373FE160E}" presName="rootConnector" presStyleLbl="node2" presStyleIdx="0" presStyleCnt="2"/>
      <dgm:spPr/>
      <dgm:t>
        <a:bodyPr/>
        <a:lstStyle/>
        <a:p>
          <a:endParaRPr lang="es-ES"/>
        </a:p>
      </dgm:t>
    </dgm:pt>
    <dgm:pt modelId="{95355111-9712-4C11-945C-D820F09EE712}" type="pres">
      <dgm:prSet presAssocID="{EAFA708B-1AB4-423E-94DD-7E1373FE160E}" presName="hierChild4" presStyleCnt="0"/>
      <dgm:spPr/>
    </dgm:pt>
    <dgm:pt modelId="{B2C24257-E131-4205-8493-9BD0F2616F1D}" type="pres">
      <dgm:prSet presAssocID="{9FB3F818-9451-4BEB-9CB9-430DFB243B72}" presName="Name50" presStyleLbl="parChTrans1D3" presStyleIdx="0" presStyleCnt="5"/>
      <dgm:spPr/>
      <dgm:t>
        <a:bodyPr/>
        <a:lstStyle/>
        <a:p>
          <a:endParaRPr lang="es-ES"/>
        </a:p>
      </dgm:t>
    </dgm:pt>
    <dgm:pt modelId="{B2ACEF64-A325-47A6-AD97-0B815C27CE2C}" type="pres">
      <dgm:prSet presAssocID="{72E7E481-D0C7-44A8-88BA-8D0B65BCF37B}" presName="hierRoot2" presStyleCnt="0">
        <dgm:presLayoutVars>
          <dgm:hierBranch/>
        </dgm:presLayoutVars>
      </dgm:prSet>
      <dgm:spPr/>
    </dgm:pt>
    <dgm:pt modelId="{B971DFBE-F1D3-48CB-B9EA-F93FCD399E36}" type="pres">
      <dgm:prSet presAssocID="{72E7E481-D0C7-44A8-88BA-8D0B65BCF37B}" presName="rootComposite" presStyleCnt="0"/>
      <dgm:spPr/>
    </dgm:pt>
    <dgm:pt modelId="{70E8B9C7-045F-4C1E-A669-EA5FD5A209F1}" type="pres">
      <dgm:prSet presAssocID="{72E7E481-D0C7-44A8-88BA-8D0B65BCF37B}" presName="rootText" presStyleLbl="node3" presStyleIdx="0" presStyleCnt="5" custScaleX="80589" custScaleY="33201" custLinFactNeighborX="-696" custLinFactNeighborY="-11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695F5BE-45DD-438E-AD05-6EC241412419}" type="pres">
      <dgm:prSet presAssocID="{72E7E481-D0C7-44A8-88BA-8D0B65BCF37B}" presName="rootConnector" presStyleLbl="node3" presStyleIdx="0" presStyleCnt="5"/>
      <dgm:spPr/>
      <dgm:t>
        <a:bodyPr/>
        <a:lstStyle/>
        <a:p>
          <a:endParaRPr lang="es-ES"/>
        </a:p>
      </dgm:t>
    </dgm:pt>
    <dgm:pt modelId="{FF14EEB1-57F0-4196-A6CA-96842E324B03}" type="pres">
      <dgm:prSet presAssocID="{72E7E481-D0C7-44A8-88BA-8D0B65BCF37B}" presName="hierChild4" presStyleCnt="0"/>
      <dgm:spPr/>
    </dgm:pt>
    <dgm:pt modelId="{AF478D2C-8378-4531-96D7-315671C04EC9}" type="pres">
      <dgm:prSet presAssocID="{72E7E481-D0C7-44A8-88BA-8D0B65BCF37B}" presName="hierChild5" presStyleCnt="0"/>
      <dgm:spPr/>
    </dgm:pt>
    <dgm:pt modelId="{E2E0D3ED-C143-490A-ABAD-47254BF8A773}" type="pres">
      <dgm:prSet presAssocID="{56BAC781-46C0-4BB7-A9CF-D2AEA0B7CD44}" presName="Name50" presStyleLbl="parChTrans1D3" presStyleIdx="1" presStyleCnt="5"/>
      <dgm:spPr/>
      <dgm:t>
        <a:bodyPr/>
        <a:lstStyle/>
        <a:p>
          <a:endParaRPr lang="es-ES"/>
        </a:p>
      </dgm:t>
    </dgm:pt>
    <dgm:pt modelId="{0076913C-205E-4E69-9ED2-8B6EFAD7DB27}" type="pres">
      <dgm:prSet presAssocID="{CE454EE9-AD3C-492D-A012-CEC505D75322}" presName="hierRoot2" presStyleCnt="0">
        <dgm:presLayoutVars>
          <dgm:hierBranch val="init"/>
        </dgm:presLayoutVars>
      </dgm:prSet>
      <dgm:spPr/>
    </dgm:pt>
    <dgm:pt modelId="{CF5EC136-0EC5-48EA-96C3-F6F15BE70427}" type="pres">
      <dgm:prSet presAssocID="{CE454EE9-AD3C-492D-A012-CEC505D75322}" presName="rootComposite" presStyleCnt="0"/>
      <dgm:spPr/>
    </dgm:pt>
    <dgm:pt modelId="{34B73D55-CC57-48B2-8A66-9E6DD9C5A157}" type="pres">
      <dgm:prSet presAssocID="{CE454EE9-AD3C-492D-A012-CEC505D75322}" presName="rootText" presStyleLbl="node3" presStyleIdx="1" presStyleCnt="5" custScaleX="80975" custScaleY="31863" custLinFactNeighborX="1185" custLinFactNeighborY="-608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D5814E3-A317-4C17-9F0F-BEDDE04B2C3D}" type="pres">
      <dgm:prSet presAssocID="{CE454EE9-AD3C-492D-A012-CEC505D75322}" presName="rootConnector" presStyleLbl="node3" presStyleIdx="1" presStyleCnt="5"/>
      <dgm:spPr/>
      <dgm:t>
        <a:bodyPr/>
        <a:lstStyle/>
        <a:p>
          <a:endParaRPr lang="es-ES"/>
        </a:p>
      </dgm:t>
    </dgm:pt>
    <dgm:pt modelId="{2D676F65-1B4F-4579-B789-2ECFB1951917}" type="pres">
      <dgm:prSet presAssocID="{CE454EE9-AD3C-492D-A012-CEC505D75322}" presName="hierChild4" presStyleCnt="0"/>
      <dgm:spPr/>
    </dgm:pt>
    <dgm:pt modelId="{085F654C-E8BD-452D-B1BD-09F64ACFD765}" type="pres">
      <dgm:prSet presAssocID="{CE454EE9-AD3C-492D-A012-CEC505D75322}" presName="hierChild5" presStyleCnt="0"/>
      <dgm:spPr/>
    </dgm:pt>
    <dgm:pt modelId="{A83EC528-55BB-4AA6-85B7-0A16BAAE587C}" type="pres">
      <dgm:prSet presAssocID="{EAFA708B-1AB4-423E-94DD-7E1373FE160E}" presName="hierChild5" presStyleCnt="0"/>
      <dgm:spPr/>
    </dgm:pt>
    <dgm:pt modelId="{F8818E01-3D4D-4CF9-AA57-74737FBD3309}" type="pres">
      <dgm:prSet presAssocID="{6FF3A2CC-3CDE-4DB5-A833-6D87EF94FFE7}" presName="Name37" presStyleLbl="parChTrans1D2" presStyleIdx="1" presStyleCnt="2"/>
      <dgm:spPr/>
      <dgm:t>
        <a:bodyPr/>
        <a:lstStyle/>
        <a:p>
          <a:endParaRPr lang="es-ES"/>
        </a:p>
      </dgm:t>
    </dgm:pt>
    <dgm:pt modelId="{449408F1-550F-4ACF-8D03-C4153FDF50E0}" type="pres">
      <dgm:prSet presAssocID="{0F11141D-4E36-4FD9-A78E-45E2F5A746C0}" presName="hierRoot2" presStyleCnt="0">
        <dgm:presLayoutVars>
          <dgm:hierBranch val="init"/>
        </dgm:presLayoutVars>
      </dgm:prSet>
      <dgm:spPr/>
    </dgm:pt>
    <dgm:pt modelId="{E543E4C8-4FD1-46E6-9DAE-DC165FF26CD1}" type="pres">
      <dgm:prSet presAssocID="{0F11141D-4E36-4FD9-A78E-45E2F5A746C0}" presName="rootComposite" presStyleCnt="0"/>
      <dgm:spPr/>
    </dgm:pt>
    <dgm:pt modelId="{C19555DC-C265-459B-8D89-45B6FCFE41AF}" type="pres">
      <dgm:prSet presAssocID="{0F11141D-4E36-4FD9-A78E-45E2F5A746C0}" presName="rootText" presStyleLbl="node2" presStyleIdx="1" presStyleCnt="2" custScaleX="77194" custScaleY="4183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72CC053-5BDE-4F2D-BBC3-C00E3FDAA580}" type="pres">
      <dgm:prSet presAssocID="{0F11141D-4E36-4FD9-A78E-45E2F5A746C0}" presName="rootConnector" presStyleLbl="node2" presStyleIdx="1" presStyleCnt="2"/>
      <dgm:spPr/>
      <dgm:t>
        <a:bodyPr/>
        <a:lstStyle/>
        <a:p>
          <a:endParaRPr lang="es-ES"/>
        </a:p>
      </dgm:t>
    </dgm:pt>
    <dgm:pt modelId="{FDBCDBB6-5976-4F94-86BE-F37A17F84D36}" type="pres">
      <dgm:prSet presAssocID="{0F11141D-4E36-4FD9-A78E-45E2F5A746C0}" presName="hierChild4" presStyleCnt="0"/>
      <dgm:spPr/>
    </dgm:pt>
    <dgm:pt modelId="{327DBEB2-50BF-41E9-B96A-DD38C2769398}" type="pres">
      <dgm:prSet presAssocID="{C1751E0A-2FBD-4BB1-B9F2-2D0355FAB4CA}" presName="Name37" presStyleLbl="parChTrans1D3" presStyleIdx="2" presStyleCnt="5"/>
      <dgm:spPr/>
      <dgm:t>
        <a:bodyPr/>
        <a:lstStyle/>
        <a:p>
          <a:endParaRPr lang="es-ES"/>
        </a:p>
      </dgm:t>
    </dgm:pt>
    <dgm:pt modelId="{7B32421E-FC32-47C8-A201-95C80C9D92EB}" type="pres">
      <dgm:prSet presAssocID="{6E4B3B3D-A0AD-4865-B594-5F258B22C106}" presName="hierRoot2" presStyleCnt="0">
        <dgm:presLayoutVars>
          <dgm:hierBranch val="init"/>
        </dgm:presLayoutVars>
      </dgm:prSet>
      <dgm:spPr/>
    </dgm:pt>
    <dgm:pt modelId="{8F3AE8CE-B889-4A22-BFEE-56BE48C6BD46}" type="pres">
      <dgm:prSet presAssocID="{6E4B3B3D-A0AD-4865-B594-5F258B22C106}" presName="rootComposite" presStyleCnt="0"/>
      <dgm:spPr/>
    </dgm:pt>
    <dgm:pt modelId="{FAE0196B-E305-4398-A4CA-5F7085BE1827}" type="pres">
      <dgm:prSet presAssocID="{6E4B3B3D-A0AD-4865-B594-5F258B22C106}" presName="rootText" presStyleLbl="node3" presStyleIdx="2" presStyleCnt="5" custScaleX="85369" custScaleY="36412" custLinFactNeighborX="-1640" custLinFactNeighborY="-230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EE66D8-075C-489B-8F8F-E88663047E0F}" type="pres">
      <dgm:prSet presAssocID="{6E4B3B3D-A0AD-4865-B594-5F258B22C106}" presName="rootConnector" presStyleLbl="node3" presStyleIdx="2" presStyleCnt="5"/>
      <dgm:spPr/>
      <dgm:t>
        <a:bodyPr/>
        <a:lstStyle/>
        <a:p>
          <a:endParaRPr lang="es-ES"/>
        </a:p>
      </dgm:t>
    </dgm:pt>
    <dgm:pt modelId="{0360116F-4C9B-415C-A8FB-48493C8BF80E}" type="pres">
      <dgm:prSet presAssocID="{6E4B3B3D-A0AD-4865-B594-5F258B22C106}" presName="hierChild4" presStyleCnt="0"/>
      <dgm:spPr/>
    </dgm:pt>
    <dgm:pt modelId="{4A9DBD27-C009-4F1A-95A8-648CCF87E612}" type="pres">
      <dgm:prSet presAssocID="{6E4B3B3D-A0AD-4865-B594-5F258B22C106}" presName="hierChild5" presStyleCnt="0"/>
      <dgm:spPr/>
    </dgm:pt>
    <dgm:pt modelId="{E226ED16-1537-4C0F-B0FF-D15E32A62597}" type="pres">
      <dgm:prSet presAssocID="{0300874F-A2D6-4CC4-B028-F6FF28A519FB}" presName="Name37" presStyleLbl="parChTrans1D3" presStyleIdx="3" presStyleCnt="5"/>
      <dgm:spPr/>
      <dgm:t>
        <a:bodyPr/>
        <a:lstStyle/>
        <a:p>
          <a:endParaRPr lang="es-ES"/>
        </a:p>
      </dgm:t>
    </dgm:pt>
    <dgm:pt modelId="{E608E2F7-D06C-4ADF-87E8-71FB8CF38990}" type="pres">
      <dgm:prSet presAssocID="{D809F77C-E41E-4CA1-8401-9C6EC6A564E5}" presName="hierRoot2" presStyleCnt="0">
        <dgm:presLayoutVars>
          <dgm:hierBranch val="init"/>
        </dgm:presLayoutVars>
      </dgm:prSet>
      <dgm:spPr/>
    </dgm:pt>
    <dgm:pt modelId="{B68FC3D8-FCF5-4AC0-B524-82EB907BBCDA}" type="pres">
      <dgm:prSet presAssocID="{D809F77C-E41E-4CA1-8401-9C6EC6A564E5}" presName="rootComposite" presStyleCnt="0"/>
      <dgm:spPr/>
    </dgm:pt>
    <dgm:pt modelId="{02A895D5-6FDE-4561-A533-9FBF4775A359}" type="pres">
      <dgm:prSet presAssocID="{D809F77C-E41E-4CA1-8401-9C6EC6A564E5}" presName="rootText" presStyleLbl="node3" presStyleIdx="3" presStyleCnt="5" custScaleX="82090" custScaleY="32603" custLinFactNeighborX="-76" custLinFactNeighborY="-58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E77234A-95F5-48A8-B5D7-E1128650E9FC}" type="pres">
      <dgm:prSet presAssocID="{D809F77C-E41E-4CA1-8401-9C6EC6A564E5}" presName="rootConnector" presStyleLbl="node3" presStyleIdx="3" presStyleCnt="5"/>
      <dgm:spPr/>
      <dgm:t>
        <a:bodyPr/>
        <a:lstStyle/>
        <a:p>
          <a:endParaRPr lang="es-ES"/>
        </a:p>
      </dgm:t>
    </dgm:pt>
    <dgm:pt modelId="{E10B6C05-BCD0-48F9-B2E7-63468EE51A70}" type="pres">
      <dgm:prSet presAssocID="{D809F77C-E41E-4CA1-8401-9C6EC6A564E5}" presName="hierChild4" presStyleCnt="0"/>
      <dgm:spPr/>
    </dgm:pt>
    <dgm:pt modelId="{2E3AF3AF-A247-4E44-B315-7CA0FDC2980F}" type="pres">
      <dgm:prSet presAssocID="{D809F77C-E41E-4CA1-8401-9C6EC6A564E5}" presName="hierChild5" presStyleCnt="0"/>
      <dgm:spPr/>
    </dgm:pt>
    <dgm:pt modelId="{F4F0C16A-22F5-4E76-8352-91283916EE0B}" type="pres">
      <dgm:prSet presAssocID="{69D36BB1-DEF7-4454-BA6F-6E1B69304389}" presName="Name37" presStyleLbl="parChTrans1D3" presStyleIdx="4" presStyleCnt="5"/>
      <dgm:spPr/>
      <dgm:t>
        <a:bodyPr/>
        <a:lstStyle/>
        <a:p>
          <a:endParaRPr lang="es-ES"/>
        </a:p>
      </dgm:t>
    </dgm:pt>
    <dgm:pt modelId="{F785684C-BA86-4FB0-BAF8-96886E98D5E3}" type="pres">
      <dgm:prSet presAssocID="{8B83E210-E7EE-4EC7-8EDF-041724132683}" presName="hierRoot2" presStyleCnt="0">
        <dgm:presLayoutVars>
          <dgm:hierBranch val="init"/>
        </dgm:presLayoutVars>
      </dgm:prSet>
      <dgm:spPr/>
    </dgm:pt>
    <dgm:pt modelId="{B257AE1A-B792-4827-8C0E-C6393CAC3102}" type="pres">
      <dgm:prSet presAssocID="{8B83E210-E7EE-4EC7-8EDF-041724132683}" presName="rootComposite" presStyleCnt="0"/>
      <dgm:spPr/>
    </dgm:pt>
    <dgm:pt modelId="{FA6D11D7-6E8A-4184-8312-58DC5B57C574}" type="pres">
      <dgm:prSet presAssocID="{8B83E210-E7EE-4EC7-8EDF-041724132683}" presName="rootText" presStyleLbl="node3" presStyleIdx="4" presStyleCnt="5" custScaleX="85907" custScaleY="32317" custLinFactNeighborX="27" custLinFactNeighborY="-1076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8C7FC74-3736-4C21-B0B4-D85433E30D9F}" type="pres">
      <dgm:prSet presAssocID="{8B83E210-E7EE-4EC7-8EDF-041724132683}" presName="rootConnector" presStyleLbl="node3" presStyleIdx="4" presStyleCnt="5"/>
      <dgm:spPr/>
      <dgm:t>
        <a:bodyPr/>
        <a:lstStyle/>
        <a:p>
          <a:endParaRPr lang="es-ES"/>
        </a:p>
      </dgm:t>
    </dgm:pt>
    <dgm:pt modelId="{2D3F5E19-F664-4491-A625-B59370567652}" type="pres">
      <dgm:prSet presAssocID="{8B83E210-E7EE-4EC7-8EDF-041724132683}" presName="hierChild4" presStyleCnt="0"/>
      <dgm:spPr/>
    </dgm:pt>
    <dgm:pt modelId="{6FCE242A-1E44-4492-9093-D85BB3C0EA94}" type="pres">
      <dgm:prSet presAssocID="{8B83E210-E7EE-4EC7-8EDF-041724132683}" presName="hierChild5" presStyleCnt="0"/>
      <dgm:spPr/>
    </dgm:pt>
    <dgm:pt modelId="{49E766CB-E68B-4796-99D2-A8CB4B350030}" type="pres">
      <dgm:prSet presAssocID="{0F11141D-4E36-4FD9-A78E-45E2F5A746C0}" presName="hierChild5" presStyleCnt="0"/>
      <dgm:spPr/>
    </dgm:pt>
    <dgm:pt modelId="{E49379C6-55F3-4B86-B69B-D1D1ED50A5A3}" type="pres">
      <dgm:prSet presAssocID="{FE77CEA3-405E-42FA-8A3F-570558B67B9B}" presName="hierChild3" presStyleCnt="0"/>
      <dgm:spPr/>
    </dgm:pt>
  </dgm:ptLst>
  <dgm:cxnLst>
    <dgm:cxn modelId="{4325FB71-73C3-4D0C-97E6-C9B9D0ED2353}" type="presOf" srcId="{9C25D2BD-1B37-4FCD-9A74-0C71A39288B1}" destId="{5F72EF9F-B5C8-4685-8C2F-3952E6E5BDE4}" srcOrd="0" destOrd="0" presId="urn:microsoft.com/office/officeart/2005/8/layout/orgChart1"/>
    <dgm:cxn modelId="{A3A3E956-F0A7-4C39-88BB-2730606997B1}" type="presOf" srcId="{FE77CEA3-405E-42FA-8A3F-570558B67B9B}" destId="{061C4773-3CD5-4B38-B5D7-736EDC8BCA68}" srcOrd="1" destOrd="0" presId="urn:microsoft.com/office/officeart/2005/8/layout/orgChart1"/>
    <dgm:cxn modelId="{2C6EFC36-F2BA-4528-A9AB-4F86F45DD0B1}" srcId="{0F11141D-4E36-4FD9-A78E-45E2F5A746C0}" destId="{8B83E210-E7EE-4EC7-8EDF-041724132683}" srcOrd="2" destOrd="0" parTransId="{69D36BB1-DEF7-4454-BA6F-6E1B69304389}" sibTransId="{5BC23E81-CE6E-4402-8788-D262C3E3A186}"/>
    <dgm:cxn modelId="{65638449-B8C0-41C6-9802-56271E1E1EDB}" type="presOf" srcId="{9FB3F818-9451-4BEB-9CB9-430DFB243B72}" destId="{B2C24257-E131-4205-8493-9BD0F2616F1D}" srcOrd="0" destOrd="0" presId="urn:microsoft.com/office/officeart/2005/8/layout/orgChart1"/>
    <dgm:cxn modelId="{0162EB51-1E64-4225-8310-BAF193C99A63}" type="presOf" srcId="{D809F77C-E41E-4CA1-8401-9C6EC6A564E5}" destId="{02A895D5-6FDE-4561-A533-9FBF4775A359}" srcOrd="0" destOrd="0" presId="urn:microsoft.com/office/officeart/2005/8/layout/orgChart1"/>
    <dgm:cxn modelId="{2F73A1B8-E69C-41F3-B018-22AF55832CEA}" srcId="{FE77CEA3-405E-42FA-8A3F-570558B67B9B}" destId="{0F11141D-4E36-4FD9-A78E-45E2F5A746C0}" srcOrd="1" destOrd="0" parTransId="{6FF3A2CC-3CDE-4DB5-A833-6D87EF94FFE7}" sibTransId="{5DE87EA9-613D-4821-AA80-4B7EA59ADE42}"/>
    <dgm:cxn modelId="{17D65D53-AE2F-49C6-A823-93E09AC74C47}" type="presOf" srcId="{6E4B3B3D-A0AD-4865-B594-5F258B22C106}" destId="{FAE0196B-E305-4398-A4CA-5F7085BE1827}" srcOrd="0" destOrd="0" presId="urn:microsoft.com/office/officeart/2005/8/layout/orgChart1"/>
    <dgm:cxn modelId="{151BE528-DFF9-420C-83BC-5E7B02DBF1D1}" srcId="{EAFA708B-1AB4-423E-94DD-7E1373FE160E}" destId="{CE454EE9-AD3C-492D-A012-CEC505D75322}" srcOrd="1" destOrd="0" parTransId="{56BAC781-46C0-4BB7-A9CF-D2AEA0B7CD44}" sibTransId="{7A2A7358-8EC2-44BF-BC09-BFF4B0CC8F91}"/>
    <dgm:cxn modelId="{B45BE8C7-8547-4658-89B7-6CB596A7290D}" srcId="{0F11141D-4E36-4FD9-A78E-45E2F5A746C0}" destId="{D809F77C-E41E-4CA1-8401-9C6EC6A564E5}" srcOrd="1" destOrd="0" parTransId="{0300874F-A2D6-4CC4-B028-F6FF28A519FB}" sibTransId="{0CFC7850-66BC-4C35-B10F-E87F1B33B63E}"/>
    <dgm:cxn modelId="{D600BC9F-4558-4346-B8EB-1ABE7C79AA18}" srcId="{EAFA708B-1AB4-423E-94DD-7E1373FE160E}" destId="{72E7E481-D0C7-44A8-88BA-8D0B65BCF37B}" srcOrd="0" destOrd="0" parTransId="{9FB3F818-9451-4BEB-9CB9-430DFB243B72}" sibTransId="{0FC39BE6-F2B8-47F6-94C7-86E3E5F1DD89}"/>
    <dgm:cxn modelId="{93909B0D-90E9-479F-92A5-272A9D3DEDDA}" type="presOf" srcId="{8B83E210-E7EE-4EC7-8EDF-041724132683}" destId="{98C7FC74-3736-4C21-B0B4-D85433E30D9F}" srcOrd="1" destOrd="0" presId="urn:microsoft.com/office/officeart/2005/8/layout/orgChart1"/>
    <dgm:cxn modelId="{D4CBE7E2-D9B5-459A-8E19-21F9BB397070}" type="presOf" srcId="{56BAC781-46C0-4BB7-A9CF-D2AEA0B7CD44}" destId="{E2E0D3ED-C143-490A-ABAD-47254BF8A773}" srcOrd="0" destOrd="0" presId="urn:microsoft.com/office/officeart/2005/8/layout/orgChart1"/>
    <dgm:cxn modelId="{B9DD5D01-FCCA-45D3-94E8-93974238CDA1}" type="presOf" srcId="{0300874F-A2D6-4CC4-B028-F6FF28A519FB}" destId="{E226ED16-1537-4C0F-B0FF-D15E32A62597}" srcOrd="0" destOrd="0" presId="urn:microsoft.com/office/officeart/2005/8/layout/orgChart1"/>
    <dgm:cxn modelId="{01981DF8-333C-43B9-8E39-DFDA6D075E62}" type="presOf" srcId="{0F11141D-4E36-4FD9-A78E-45E2F5A746C0}" destId="{A72CC053-5BDE-4F2D-BBC3-C00E3FDAA580}" srcOrd="1" destOrd="0" presId="urn:microsoft.com/office/officeart/2005/8/layout/orgChart1"/>
    <dgm:cxn modelId="{6C38A647-7009-4A41-9DBC-278A35207E70}" type="presOf" srcId="{8B83E210-E7EE-4EC7-8EDF-041724132683}" destId="{FA6D11D7-6E8A-4184-8312-58DC5B57C574}" srcOrd="0" destOrd="0" presId="urn:microsoft.com/office/officeart/2005/8/layout/orgChart1"/>
    <dgm:cxn modelId="{CAC235FB-8B7A-4989-90F2-91DB046032CA}" type="presOf" srcId="{D809F77C-E41E-4CA1-8401-9C6EC6A564E5}" destId="{AE77234A-95F5-48A8-B5D7-E1128650E9FC}" srcOrd="1" destOrd="0" presId="urn:microsoft.com/office/officeart/2005/8/layout/orgChart1"/>
    <dgm:cxn modelId="{E499DB60-8FF5-44AC-B2DE-E10682C6F90B}" type="presOf" srcId="{CE454EE9-AD3C-492D-A012-CEC505D75322}" destId="{34B73D55-CC57-48B2-8A66-9E6DD9C5A157}" srcOrd="0" destOrd="0" presId="urn:microsoft.com/office/officeart/2005/8/layout/orgChart1"/>
    <dgm:cxn modelId="{679F4A79-1709-4C17-B836-F2107BBEA2D8}" type="presOf" srcId="{EAFA708B-1AB4-423E-94DD-7E1373FE160E}" destId="{A2E9675C-1EDA-4FD0-B062-662E8DCA8F89}" srcOrd="1" destOrd="0" presId="urn:microsoft.com/office/officeart/2005/8/layout/orgChart1"/>
    <dgm:cxn modelId="{71C979F3-C195-44F4-8837-365DC41DB308}" srcId="{0F11141D-4E36-4FD9-A78E-45E2F5A746C0}" destId="{6E4B3B3D-A0AD-4865-B594-5F258B22C106}" srcOrd="0" destOrd="0" parTransId="{C1751E0A-2FBD-4BB1-B9F2-2D0355FAB4CA}" sibTransId="{92F223B7-1CDC-4832-9FAB-820FF38A8051}"/>
    <dgm:cxn modelId="{AB54CCA1-7E9C-4DB7-8F0F-02019EA12244}" type="presOf" srcId="{0F11141D-4E36-4FD9-A78E-45E2F5A746C0}" destId="{C19555DC-C265-459B-8D89-45B6FCFE41AF}" srcOrd="0" destOrd="0" presId="urn:microsoft.com/office/officeart/2005/8/layout/orgChart1"/>
    <dgm:cxn modelId="{D9DADE2B-5EEA-4F5B-881A-7A160A908EBA}" srcId="{FE77CEA3-405E-42FA-8A3F-570558B67B9B}" destId="{EAFA708B-1AB4-423E-94DD-7E1373FE160E}" srcOrd="0" destOrd="0" parTransId="{9C25D2BD-1B37-4FCD-9A74-0C71A39288B1}" sibTransId="{C874575E-7E5E-4755-A12F-2B1A30898384}"/>
    <dgm:cxn modelId="{74D2EC43-1E64-4F11-ADAA-DA9E6285B624}" type="presOf" srcId="{72E7E481-D0C7-44A8-88BA-8D0B65BCF37B}" destId="{2695F5BE-45DD-438E-AD05-6EC241412419}" srcOrd="1" destOrd="0" presId="urn:microsoft.com/office/officeart/2005/8/layout/orgChart1"/>
    <dgm:cxn modelId="{14F02759-DF70-4616-9382-F617359DACB4}" type="presOf" srcId="{72E7E481-D0C7-44A8-88BA-8D0B65BCF37B}" destId="{70E8B9C7-045F-4C1E-A669-EA5FD5A209F1}" srcOrd="0" destOrd="0" presId="urn:microsoft.com/office/officeart/2005/8/layout/orgChart1"/>
    <dgm:cxn modelId="{EE418CFC-8F7F-43F3-9155-66FC52365024}" type="presOf" srcId="{6FF3A2CC-3CDE-4DB5-A833-6D87EF94FFE7}" destId="{F8818E01-3D4D-4CF9-AA57-74737FBD3309}" srcOrd="0" destOrd="0" presId="urn:microsoft.com/office/officeart/2005/8/layout/orgChart1"/>
    <dgm:cxn modelId="{769DC71D-FD38-4E28-AD86-D544D216385A}" type="presOf" srcId="{CE454EE9-AD3C-492D-A012-CEC505D75322}" destId="{2D5814E3-A317-4C17-9F0F-BEDDE04B2C3D}" srcOrd="1" destOrd="0" presId="urn:microsoft.com/office/officeart/2005/8/layout/orgChart1"/>
    <dgm:cxn modelId="{4BD2DE05-54AB-429D-B3DC-3803298AE377}" type="presOf" srcId="{FE77CEA3-405E-42FA-8A3F-570558B67B9B}" destId="{30190A89-5080-4069-9640-AB999A420F04}" srcOrd="0" destOrd="0" presId="urn:microsoft.com/office/officeart/2005/8/layout/orgChart1"/>
    <dgm:cxn modelId="{41123B94-9374-4667-8C99-1A69B4BBA5F3}" type="presOf" srcId="{69D36BB1-DEF7-4454-BA6F-6E1B69304389}" destId="{F4F0C16A-22F5-4E76-8352-91283916EE0B}" srcOrd="0" destOrd="0" presId="urn:microsoft.com/office/officeart/2005/8/layout/orgChart1"/>
    <dgm:cxn modelId="{E2603524-8D02-4416-A0A3-4822EEC374A5}" type="presOf" srcId="{EAFA708B-1AB4-423E-94DD-7E1373FE160E}" destId="{21F827D8-42CE-4378-A6C5-0DEB77DEE27C}" srcOrd="0" destOrd="0" presId="urn:microsoft.com/office/officeart/2005/8/layout/orgChart1"/>
    <dgm:cxn modelId="{B324D71F-4791-4AE3-8AC5-E343ABF9478E}" type="presOf" srcId="{C1751E0A-2FBD-4BB1-B9F2-2D0355FAB4CA}" destId="{327DBEB2-50BF-41E9-B96A-DD38C2769398}" srcOrd="0" destOrd="0" presId="urn:microsoft.com/office/officeart/2005/8/layout/orgChart1"/>
    <dgm:cxn modelId="{171C950F-0435-4D95-865F-3B8AD86A0F98}" type="presOf" srcId="{0FD5324F-9884-4472-81BE-CF5907E25D5D}" destId="{708CC56E-885A-462E-BFB1-D3020C2266A9}" srcOrd="0" destOrd="0" presId="urn:microsoft.com/office/officeart/2005/8/layout/orgChart1"/>
    <dgm:cxn modelId="{CCB47F4D-2E37-4A95-BD0F-9B08A96C16E1}" type="presOf" srcId="{6E4B3B3D-A0AD-4865-B594-5F258B22C106}" destId="{08EE66D8-075C-489B-8F8F-E88663047E0F}" srcOrd="1" destOrd="0" presId="urn:microsoft.com/office/officeart/2005/8/layout/orgChart1"/>
    <dgm:cxn modelId="{9E014B6C-F257-49E8-B16C-11FDE4A896D7}" srcId="{0FD5324F-9884-4472-81BE-CF5907E25D5D}" destId="{FE77CEA3-405E-42FA-8A3F-570558B67B9B}" srcOrd="0" destOrd="0" parTransId="{7408CA4D-F1C4-4548-AC3E-D089BE69FC4F}" sibTransId="{5B024F51-153E-40F3-8286-41EE65949459}"/>
    <dgm:cxn modelId="{1F652260-0C4D-4B77-B522-114872C52241}" type="presParOf" srcId="{708CC56E-885A-462E-BFB1-D3020C2266A9}" destId="{18C10C3A-5EE9-4D1C-9EB8-5ED57CA66E20}" srcOrd="0" destOrd="0" presId="urn:microsoft.com/office/officeart/2005/8/layout/orgChart1"/>
    <dgm:cxn modelId="{D45943C6-B37B-4D60-8B88-67E96C25CFC3}" type="presParOf" srcId="{18C10C3A-5EE9-4D1C-9EB8-5ED57CA66E20}" destId="{C7C8D644-4A87-45F8-B3D2-C2C3608F3412}" srcOrd="0" destOrd="0" presId="urn:microsoft.com/office/officeart/2005/8/layout/orgChart1"/>
    <dgm:cxn modelId="{A90D6609-0864-43A1-A2A2-E915C023ECE9}" type="presParOf" srcId="{C7C8D644-4A87-45F8-B3D2-C2C3608F3412}" destId="{30190A89-5080-4069-9640-AB999A420F04}" srcOrd="0" destOrd="0" presId="urn:microsoft.com/office/officeart/2005/8/layout/orgChart1"/>
    <dgm:cxn modelId="{E9BC1E6A-04F9-4F5D-9A66-0F05A3009F9A}" type="presParOf" srcId="{C7C8D644-4A87-45F8-B3D2-C2C3608F3412}" destId="{061C4773-3CD5-4B38-B5D7-736EDC8BCA68}" srcOrd="1" destOrd="0" presId="urn:microsoft.com/office/officeart/2005/8/layout/orgChart1"/>
    <dgm:cxn modelId="{7C44007C-CD5E-49B8-B3A1-5CDDA59A402B}" type="presParOf" srcId="{18C10C3A-5EE9-4D1C-9EB8-5ED57CA66E20}" destId="{ED6072E1-FE8D-4F0D-93B4-C5EB1835264C}" srcOrd="1" destOrd="0" presId="urn:microsoft.com/office/officeart/2005/8/layout/orgChart1"/>
    <dgm:cxn modelId="{C37BAE43-2709-4823-BA2F-A114163C5BF2}" type="presParOf" srcId="{ED6072E1-FE8D-4F0D-93B4-C5EB1835264C}" destId="{5F72EF9F-B5C8-4685-8C2F-3952E6E5BDE4}" srcOrd="0" destOrd="0" presId="urn:microsoft.com/office/officeart/2005/8/layout/orgChart1"/>
    <dgm:cxn modelId="{D38ACEAB-C90B-493A-9157-B6B111BF50F3}" type="presParOf" srcId="{ED6072E1-FE8D-4F0D-93B4-C5EB1835264C}" destId="{DB83827D-D5BC-4ED0-8537-674EBD98D425}" srcOrd="1" destOrd="0" presId="urn:microsoft.com/office/officeart/2005/8/layout/orgChart1"/>
    <dgm:cxn modelId="{49E24A6C-E895-449E-B45A-581FD6649D60}" type="presParOf" srcId="{DB83827D-D5BC-4ED0-8537-674EBD98D425}" destId="{DA90E97C-C122-4C7E-A3F7-C481A9D62594}" srcOrd="0" destOrd="0" presId="urn:microsoft.com/office/officeart/2005/8/layout/orgChart1"/>
    <dgm:cxn modelId="{8B0F8AA1-8845-4A1B-B9E8-372AA68348EF}" type="presParOf" srcId="{DA90E97C-C122-4C7E-A3F7-C481A9D62594}" destId="{21F827D8-42CE-4378-A6C5-0DEB77DEE27C}" srcOrd="0" destOrd="0" presId="urn:microsoft.com/office/officeart/2005/8/layout/orgChart1"/>
    <dgm:cxn modelId="{7F5049D2-184D-4FBB-9C35-0ED83C5572D8}" type="presParOf" srcId="{DA90E97C-C122-4C7E-A3F7-C481A9D62594}" destId="{A2E9675C-1EDA-4FD0-B062-662E8DCA8F89}" srcOrd="1" destOrd="0" presId="urn:microsoft.com/office/officeart/2005/8/layout/orgChart1"/>
    <dgm:cxn modelId="{0CF9A6A0-F0AF-4899-BD72-283181F9FF2A}" type="presParOf" srcId="{DB83827D-D5BC-4ED0-8537-674EBD98D425}" destId="{95355111-9712-4C11-945C-D820F09EE712}" srcOrd="1" destOrd="0" presId="urn:microsoft.com/office/officeart/2005/8/layout/orgChart1"/>
    <dgm:cxn modelId="{9F37ACE6-1139-4E27-A3E7-2407B006D46B}" type="presParOf" srcId="{95355111-9712-4C11-945C-D820F09EE712}" destId="{B2C24257-E131-4205-8493-9BD0F2616F1D}" srcOrd="0" destOrd="0" presId="urn:microsoft.com/office/officeart/2005/8/layout/orgChart1"/>
    <dgm:cxn modelId="{34143FB7-3679-4470-9AE9-CE17E0A9EE36}" type="presParOf" srcId="{95355111-9712-4C11-945C-D820F09EE712}" destId="{B2ACEF64-A325-47A6-AD97-0B815C27CE2C}" srcOrd="1" destOrd="0" presId="urn:microsoft.com/office/officeart/2005/8/layout/orgChart1"/>
    <dgm:cxn modelId="{037F51B1-BD95-4A51-A2F5-36CCF61058B9}" type="presParOf" srcId="{B2ACEF64-A325-47A6-AD97-0B815C27CE2C}" destId="{B971DFBE-F1D3-48CB-B9EA-F93FCD399E36}" srcOrd="0" destOrd="0" presId="urn:microsoft.com/office/officeart/2005/8/layout/orgChart1"/>
    <dgm:cxn modelId="{8104F6A0-ACEB-4D94-8C92-B440E0662E34}" type="presParOf" srcId="{B971DFBE-F1D3-48CB-B9EA-F93FCD399E36}" destId="{70E8B9C7-045F-4C1E-A669-EA5FD5A209F1}" srcOrd="0" destOrd="0" presId="urn:microsoft.com/office/officeart/2005/8/layout/orgChart1"/>
    <dgm:cxn modelId="{C55A5354-A66B-451C-9D50-1569F5B0B705}" type="presParOf" srcId="{B971DFBE-F1D3-48CB-B9EA-F93FCD399E36}" destId="{2695F5BE-45DD-438E-AD05-6EC241412419}" srcOrd="1" destOrd="0" presId="urn:microsoft.com/office/officeart/2005/8/layout/orgChart1"/>
    <dgm:cxn modelId="{C40F1C40-D06C-415C-B830-40823D35D6CF}" type="presParOf" srcId="{B2ACEF64-A325-47A6-AD97-0B815C27CE2C}" destId="{FF14EEB1-57F0-4196-A6CA-96842E324B03}" srcOrd="1" destOrd="0" presId="urn:microsoft.com/office/officeart/2005/8/layout/orgChart1"/>
    <dgm:cxn modelId="{F918DECE-5850-43A3-AB05-4A00A44F15B5}" type="presParOf" srcId="{B2ACEF64-A325-47A6-AD97-0B815C27CE2C}" destId="{AF478D2C-8378-4531-96D7-315671C04EC9}" srcOrd="2" destOrd="0" presId="urn:microsoft.com/office/officeart/2005/8/layout/orgChart1"/>
    <dgm:cxn modelId="{38C95A4A-F27C-4361-B9D7-A7ED99450302}" type="presParOf" srcId="{95355111-9712-4C11-945C-D820F09EE712}" destId="{E2E0D3ED-C143-490A-ABAD-47254BF8A773}" srcOrd="2" destOrd="0" presId="urn:microsoft.com/office/officeart/2005/8/layout/orgChart1"/>
    <dgm:cxn modelId="{58AF6C31-B342-49A7-9271-12102532C187}" type="presParOf" srcId="{95355111-9712-4C11-945C-D820F09EE712}" destId="{0076913C-205E-4E69-9ED2-8B6EFAD7DB27}" srcOrd="3" destOrd="0" presId="urn:microsoft.com/office/officeart/2005/8/layout/orgChart1"/>
    <dgm:cxn modelId="{20DCF0D6-168D-4072-BCE7-BDA8BB02FAD0}" type="presParOf" srcId="{0076913C-205E-4E69-9ED2-8B6EFAD7DB27}" destId="{CF5EC136-0EC5-48EA-96C3-F6F15BE70427}" srcOrd="0" destOrd="0" presId="urn:microsoft.com/office/officeart/2005/8/layout/orgChart1"/>
    <dgm:cxn modelId="{58442C40-BBE6-4295-9847-55D0A2993550}" type="presParOf" srcId="{CF5EC136-0EC5-48EA-96C3-F6F15BE70427}" destId="{34B73D55-CC57-48B2-8A66-9E6DD9C5A157}" srcOrd="0" destOrd="0" presId="urn:microsoft.com/office/officeart/2005/8/layout/orgChart1"/>
    <dgm:cxn modelId="{0C341FF0-6088-4138-97E4-C388D5498562}" type="presParOf" srcId="{CF5EC136-0EC5-48EA-96C3-F6F15BE70427}" destId="{2D5814E3-A317-4C17-9F0F-BEDDE04B2C3D}" srcOrd="1" destOrd="0" presId="urn:microsoft.com/office/officeart/2005/8/layout/orgChart1"/>
    <dgm:cxn modelId="{B964652E-5E72-4155-8BCF-4DA171AEEB43}" type="presParOf" srcId="{0076913C-205E-4E69-9ED2-8B6EFAD7DB27}" destId="{2D676F65-1B4F-4579-B789-2ECFB1951917}" srcOrd="1" destOrd="0" presId="urn:microsoft.com/office/officeart/2005/8/layout/orgChart1"/>
    <dgm:cxn modelId="{93EB898A-02C5-443A-BC46-2B35414556C4}" type="presParOf" srcId="{0076913C-205E-4E69-9ED2-8B6EFAD7DB27}" destId="{085F654C-E8BD-452D-B1BD-09F64ACFD765}" srcOrd="2" destOrd="0" presId="urn:microsoft.com/office/officeart/2005/8/layout/orgChart1"/>
    <dgm:cxn modelId="{E8194424-E8D0-4CEC-B7E7-D882DECAD538}" type="presParOf" srcId="{DB83827D-D5BC-4ED0-8537-674EBD98D425}" destId="{A83EC528-55BB-4AA6-85B7-0A16BAAE587C}" srcOrd="2" destOrd="0" presId="urn:microsoft.com/office/officeart/2005/8/layout/orgChart1"/>
    <dgm:cxn modelId="{8FCA1B64-5FD0-4A7E-B94F-C4182A0E5438}" type="presParOf" srcId="{ED6072E1-FE8D-4F0D-93B4-C5EB1835264C}" destId="{F8818E01-3D4D-4CF9-AA57-74737FBD3309}" srcOrd="2" destOrd="0" presId="urn:microsoft.com/office/officeart/2005/8/layout/orgChart1"/>
    <dgm:cxn modelId="{CA333266-CCF1-4C3E-9AB2-322ACC596DB1}" type="presParOf" srcId="{ED6072E1-FE8D-4F0D-93B4-C5EB1835264C}" destId="{449408F1-550F-4ACF-8D03-C4153FDF50E0}" srcOrd="3" destOrd="0" presId="urn:microsoft.com/office/officeart/2005/8/layout/orgChart1"/>
    <dgm:cxn modelId="{E95695B1-0469-4C0B-8A9F-CC7D8A22B0AC}" type="presParOf" srcId="{449408F1-550F-4ACF-8D03-C4153FDF50E0}" destId="{E543E4C8-4FD1-46E6-9DAE-DC165FF26CD1}" srcOrd="0" destOrd="0" presId="urn:microsoft.com/office/officeart/2005/8/layout/orgChart1"/>
    <dgm:cxn modelId="{7AC7B77F-3772-411A-822E-FD20A6C460D5}" type="presParOf" srcId="{E543E4C8-4FD1-46E6-9DAE-DC165FF26CD1}" destId="{C19555DC-C265-459B-8D89-45B6FCFE41AF}" srcOrd="0" destOrd="0" presId="urn:microsoft.com/office/officeart/2005/8/layout/orgChart1"/>
    <dgm:cxn modelId="{A2586232-09A2-445A-8200-528512A87B15}" type="presParOf" srcId="{E543E4C8-4FD1-46E6-9DAE-DC165FF26CD1}" destId="{A72CC053-5BDE-4F2D-BBC3-C00E3FDAA580}" srcOrd="1" destOrd="0" presId="urn:microsoft.com/office/officeart/2005/8/layout/orgChart1"/>
    <dgm:cxn modelId="{A960562B-4E8E-41AC-8630-BC31B2693B5B}" type="presParOf" srcId="{449408F1-550F-4ACF-8D03-C4153FDF50E0}" destId="{FDBCDBB6-5976-4F94-86BE-F37A17F84D36}" srcOrd="1" destOrd="0" presId="urn:microsoft.com/office/officeart/2005/8/layout/orgChart1"/>
    <dgm:cxn modelId="{D073F32C-8AB3-451E-8B46-5BD527A6FFFE}" type="presParOf" srcId="{FDBCDBB6-5976-4F94-86BE-F37A17F84D36}" destId="{327DBEB2-50BF-41E9-B96A-DD38C2769398}" srcOrd="0" destOrd="0" presId="urn:microsoft.com/office/officeart/2005/8/layout/orgChart1"/>
    <dgm:cxn modelId="{D459580B-3DF9-427F-874F-1F42A4F19752}" type="presParOf" srcId="{FDBCDBB6-5976-4F94-86BE-F37A17F84D36}" destId="{7B32421E-FC32-47C8-A201-95C80C9D92EB}" srcOrd="1" destOrd="0" presId="urn:microsoft.com/office/officeart/2005/8/layout/orgChart1"/>
    <dgm:cxn modelId="{F3B7C536-2F83-4FA8-B3CC-7E8AC1BB1A5C}" type="presParOf" srcId="{7B32421E-FC32-47C8-A201-95C80C9D92EB}" destId="{8F3AE8CE-B889-4A22-BFEE-56BE48C6BD46}" srcOrd="0" destOrd="0" presId="urn:microsoft.com/office/officeart/2005/8/layout/orgChart1"/>
    <dgm:cxn modelId="{4EC5985C-FA1F-4BF6-9911-8688BFA48996}" type="presParOf" srcId="{8F3AE8CE-B889-4A22-BFEE-56BE48C6BD46}" destId="{FAE0196B-E305-4398-A4CA-5F7085BE1827}" srcOrd="0" destOrd="0" presId="urn:microsoft.com/office/officeart/2005/8/layout/orgChart1"/>
    <dgm:cxn modelId="{D2E50DAE-3DF9-4985-82D4-04CC096F5456}" type="presParOf" srcId="{8F3AE8CE-B889-4A22-BFEE-56BE48C6BD46}" destId="{08EE66D8-075C-489B-8F8F-E88663047E0F}" srcOrd="1" destOrd="0" presId="urn:microsoft.com/office/officeart/2005/8/layout/orgChart1"/>
    <dgm:cxn modelId="{9425BBC7-E13A-4BD6-A591-CE83E236E39A}" type="presParOf" srcId="{7B32421E-FC32-47C8-A201-95C80C9D92EB}" destId="{0360116F-4C9B-415C-A8FB-48493C8BF80E}" srcOrd="1" destOrd="0" presId="urn:microsoft.com/office/officeart/2005/8/layout/orgChart1"/>
    <dgm:cxn modelId="{2662D525-F5B2-48CA-95B8-5FDDD06D401B}" type="presParOf" srcId="{7B32421E-FC32-47C8-A201-95C80C9D92EB}" destId="{4A9DBD27-C009-4F1A-95A8-648CCF87E612}" srcOrd="2" destOrd="0" presId="urn:microsoft.com/office/officeart/2005/8/layout/orgChart1"/>
    <dgm:cxn modelId="{8BA0C9F0-9CB3-46CF-8750-4E51F0E196A1}" type="presParOf" srcId="{FDBCDBB6-5976-4F94-86BE-F37A17F84D36}" destId="{E226ED16-1537-4C0F-B0FF-D15E32A62597}" srcOrd="2" destOrd="0" presId="urn:microsoft.com/office/officeart/2005/8/layout/orgChart1"/>
    <dgm:cxn modelId="{D40C7F48-F8FF-44F8-9931-9C4C6F98D0B7}" type="presParOf" srcId="{FDBCDBB6-5976-4F94-86BE-F37A17F84D36}" destId="{E608E2F7-D06C-4ADF-87E8-71FB8CF38990}" srcOrd="3" destOrd="0" presId="urn:microsoft.com/office/officeart/2005/8/layout/orgChart1"/>
    <dgm:cxn modelId="{86E64A3D-3102-4B40-A3AA-F56321F30A52}" type="presParOf" srcId="{E608E2F7-D06C-4ADF-87E8-71FB8CF38990}" destId="{B68FC3D8-FCF5-4AC0-B524-82EB907BBCDA}" srcOrd="0" destOrd="0" presId="urn:microsoft.com/office/officeart/2005/8/layout/orgChart1"/>
    <dgm:cxn modelId="{14AC0A06-0CFD-4D2B-9876-3E2DA6D73BAD}" type="presParOf" srcId="{B68FC3D8-FCF5-4AC0-B524-82EB907BBCDA}" destId="{02A895D5-6FDE-4561-A533-9FBF4775A359}" srcOrd="0" destOrd="0" presId="urn:microsoft.com/office/officeart/2005/8/layout/orgChart1"/>
    <dgm:cxn modelId="{2C039B18-465D-4E66-B320-0AEE1A3A8057}" type="presParOf" srcId="{B68FC3D8-FCF5-4AC0-B524-82EB907BBCDA}" destId="{AE77234A-95F5-48A8-B5D7-E1128650E9FC}" srcOrd="1" destOrd="0" presId="urn:microsoft.com/office/officeart/2005/8/layout/orgChart1"/>
    <dgm:cxn modelId="{1F3D8BBB-8FF1-4265-B840-AA8F4620AA90}" type="presParOf" srcId="{E608E2F7-D06C-4ADF-87E8-71FB8CF38990}" destId="{E10B6C05-BCD0-48F9-B2E7-63468EE51A70}" srcOrd="1" destOrd="0" presId="urn:microsoft.com/office/officeart/2005/8/layout/orgChart1"/>
    <dgm:cxn modelId="{99EAC6E8-A64A-4B8B-A266-85CE7CE5E3AB}" type="presParOf" srcId="{E608E2F7-D06C-4ADF-87E8-71FB8CF38990}" destId="{2E3AF3AF-A247-4E44-B315-7CA0FDC2980F}" srcOrd="2" destOrd="0" presId="urn:microsoft.com/office/officeart/2005/8/layout/orgChart1"/>
    <dgm:cxn modelId="{4D43AD66-9898-4C85-8D07-76B3F7B0C1B7}" type="presParOf" srcId="{FDBCDBB6-5976-4F94-86BE-F37A17F84D36}" destId="{F4F0C16A-22F5-4E76-8352-91283916EE0B}" srcOrd="4" destOrd="0" presId="urn:microsoft.com/office/officeart/2005/8/layout/orgChart1"/>
    <dgm:cxn modelId="{B41C57EC-4A4A-4862-9800-90FB597F7DFD}" type="presParOf" srcId="{FDBCDBB6-5976-4F94-86BE-F37A17F84D36}" destId="{F785684C-BA86-4FB0-BAF8-96886E98D5E3}" srcOrd="5" destOrd="0" presId="urn:microsoft.com/office/officeart/2005/8/layout/orgChart1"/>
    <dgm:cxn modelId="{A0D43BF3-C607-4029-94CB-BE65D5511AB5}" type="presParOf" srcId="{F785684C-BA86-4FB0-BAF8-96886E98D5E3}" destId="{B257AE1A-B792-4827-8C0E-C6393CAC3102}" srcOrd="0" destOrd="0" presId="urn:microsoft.com/office/officeart/2005/8/layout/orgChart1"/>
    <dgm:cxn modelId="{FB006023-1B7B-49B6-A54B-6BA2C6C7B6C4}" type="presParOf" srcId="{B257AE1A-B792-4827-8C0E-C6393CAC3102}" destId="{FA6D11D7-6E8A-4184-8312-58DC5B57C574}" srcOrd="0" destOrd="0" presId="urn:microsoft.com/office/officeart/2005/8/layout/orgChart1"/>
    <dgm:cxn modelId="{89D8E461-7A1F-4CF6-8E28-D510ABA4FDEA}" type="presParOf" srcId="{B257AE1A-B792-4827-8C0E-C6393CAC3102}" destId="{98C7FC74-3736-4C21-B0B4-D85433E30D9F}" srcOrd="1" destOrd="0" presId="urn:microsoft.com/office/officeart/2005/8/layout/orgChart1"/>
    <dgm:cxn modelId="{5BC9F080-9108-4003-9890-93B560ECD8C8}" type="presParOf" srcId="{F785684C-BA86-4FB0-BAF8-96886E98D5E3}" destId="{2D3F5E19-F664-4491-A625-B59370567652}" srcOrd="1" destOrd="0" presId="urn:microsoft.com/office/officeart/2005/8/layout/orgChart1"/>
    <dgm:cxn modelId="{C839EA6C-43B7-4401-87BE-1010B42C52B3}" type="presParOf" srcId="{F785684C-BA86-4FB0-BAF8-96886E98D5E3}" destId="{6FCE242A-1E44-4492-9093-D85BB3C0EA94}" srcOrd="2" destOrd="0" presId="urn:microsoft.com/office/officeart/2005/8/layout/orgChart1"/>
    <dgm:cxn modelId="{388938C1-256A-4DF8-8EEC-A4D4DFC4D50E}" type="presParOf" srcId="{449408F1-550F-4ACF-8D03-C4153FDF50E0}" destId="{49E766CB-E68B-4796-99D2-A8CB4B350030}" srcOrd="2" destOrd="0" presId="urn:microsoft.com/office/officeart/2005/8/layout/orgChart1"/>
    <dgm:cxn modelId="{2EE6A923-B9F5-46C6-BA80-E2C143C5CD05}" type="presParOf" srcId="{18C10C3A-5EE9-4D1C-9EB8-5ED57CA66E20}" destId="{E49379C6-55F3-4B86-B69B-D1D1ED50A5A3}" srcOrd="2" destOrd="0" presId="urn:microsoft.com/office/officeart/2005/8/layout/orgChar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EA89742-3213-4EE0-9DEC-4C5775B6E38C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E42DE3F-B998-488D-A24B-95D32FFA75B5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Responsable de la Gestión del Sistema de Calidad</a:t>
          </a:r>
        </a:p>
      </dgm:t>
    </dgm:pt>
    <dgm:pt modelId="{8B9A7425-E89C-4798-97CC-77AAF3A50DCA}" type="par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3AE6D863-CE68-4DB5-9F3B-E15A55A73184}" type="sib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BC2EC67D-9A5C-4B8C-99A3-79763C6A5834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Realiza el seguimiento de los procesos de COPYFAX COR, SL</a:t>
          </a:r>
        </a:p>
      </dgm:t>
    </dgm:pt>
    <dgm:pt modelId="{0CB4ADC6-E402-4094-AF46-C89D981DFC82}" type="par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C34030B8-F787-42B5-9ED2-D19BE86E2E84}" type="sib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9D6D846D-3252-4923-92F8-C7362602711C}">
      <dgm:prSet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Elabora el borrador de los objetivos de calidad</a:t>
          </a:r>
        </a:p>
      </dgm:t>
    </dgm:pt>
    <dgm:pt modelId="{656F6C6C-34E1-463B-920E-1FD2C5141221}" type="sibTrans" cxnId="{82EC0BCC-3043-4808-8C76-E073280C1EC2}">
      <dgm:prSet/>
      <dgm:spPr/>
      <dgm:t>
        <a:bodyPr/>
        <a:lstStyle/>
        <a:p>
          <a:pPr algn="just"/>
          <a:endParaRPr lang="es-ES"/>
        </a:p>
      </dgm:t>
    </dgm:pt>
    <dgm:pt modelId="{AB64FB7B-8EFE-40CE-BD74-852711D75380}" type="parTrans" cxnId="{82EC0BCC-3043-4808-8C76-E073280C1EC2}">
      <dgm:prSet/>
      <dgm:spPr/>
      <dgm:t>
        <a:bodyPr/>
        <a:lstStyle/>
        <a:p>
          <a:pPr algn="just"/>
          <a:endParaRPr lang="es-ES"/>
        </a:p>
      </dgm:t>
    </dgm:pt>
    <dgm:pt modelId="{08D47069-4B8B-4709-B373-AE3ECC00E082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Registra el seguimiento de las acciones correctivas y preventivas</a:t>
          </a:r>
        </a:p>
      </dgm:t>
    </dgm:pt>
    <dgm:pt modelId="{44F0784C-ED9B-4A03-A049-66B5E8BCD5AD}" type="sibTrans" cxnId="{124EBFC6-DA26-4CCE-B808-7AE42AB63818}">
      <dgm:prSet/>
      <dgm:spPr/>
      <dgm:t>
        <a:bodyPr/>
        <a:lstStyle/>
        <a:p>
          <a:pPr algn="just"/>
          <a:endParaRPr lang="es-ES"/>
        </a:p>
      </dgm:t>
    </dgm:pt>
    <dgm:pt modelId="{921B0B39-DF2E-4B8E-BFC9-6555A015DAB5}" type="parTrans" cxnId="{124EBFC6-DA26-4CCE-B808-7AE42AB63818}">
      <dgm:prSet/>
      <dgm:spPr/>
      <dgm:t>
        <a:bodyPr/>
        <a:lstStyle/>
        <a:p>
          <a:pPr algn="just"/>
          <a:endParaRPr lang="es-ES"/>
        </a:p>
      </dgm:t>
    </dgm:pt>
    <dgm:pt modelId="{84E2E0BC-8225-4427-81A3-DA96C7169C1D}" type="pres">
      <dgm:prSet presAssocID="{2EA89742-3213-4EE0-9DEC-4C5775B6E3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AC0D8D4-D035-4008-B703-FC39560EC3F9}" type="pres">
      <dgm:prSet presAssocID="{4E42DE3F-B998-488D-A24B-95D32FFA75B5}" presName="parentLin" presStyleCnt="0"/>
      <dgm:spPr/>
    </dgm:pt>
    <dgm:pt modelId="{D4AA8168-A4D9-45A8-BC6C-2DCF7319BC34}" type="pres">
      <dgm:prSet presAssocID="{4E42DE3F-B998-488D-A24B-95D32FFA75B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00C3C60F-045E-4707-B5B0-59FE60C460B1}" type="pres">
      <dgm:prSet presAssocID="{4E42DE3F-B998-488D-A24B-95D32FFA75B5}" presName="parentText" presStyleLbl="node1" presStyleIdx="0" presStyleCnt="4" custScaleX="135371" custScaleY="154292" custLinFactNeighborX="48148" custLinFactNeighborY="-5297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E1FA0D-C35A-4723-A02C-7280973B953B}" type="pres">
      <dgm:prSet presAssocID="{4E42DE3F-B998-488D-A24B-95D32FFA75B5}" presName="negativeSpace" presStyleCnt="0"/>
      <dgm:spPr/>
    </dgm:pt>
    <dgm:pt modelId="{6FDE5D66-9684-4C4D-A956-1C00330CC60B}" type="pres">
      <dgm:prSet presAssocID="{4E42DE3F-B998-488D-A24B-95D32FFA75B5}" presName="childText" presStyleLbl="conFgAcc1" presStyleIdx="0" presStyleCnt="4">
        <dgm:presLayoutVars>
          <dgm:bulletEnabled val="1"/>
        </dgm:presLayoutVars>
      </dgm:prSet>
      <dgm:spPr/>
    </dgm:pt>
    <dgm:pt modelId="{C96DF59D-AA86-48AF-8529-FA9102C4B416}" type="pres">
      <dgm:prSet presAssocID="{3AE6D863-CE68-4DB5-9F3B-E15A55A73184}" presName="spaceBetweenRectangles" presStyleCnt="0"/>
      <dgm:spPr/>
    </dgm:pt>
    <dgm:pt modelId="{B5839063-D2BA-45D8-A67C-8765EBC65008}" type="pres">
      <dgm:prSet presAssocID="{BC2EC67D-9A5C-4B8C-99A3-79763C6A5834}" presName="parentLin" presStyleCnt="0"/>
      <dgm:spPr/>
    </dgm:pt>
    <dgm:pt modelId="{ABA02A4D-7482-4987-A1CD-5EE0ADBC51E5}" type="pres">
      <dgm:prSet presAssocID="{BC2EC67D-9A5C-4B8C-99A3-79763C6A5834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7C84C7F2-10F7-417A-B349-8CC4C4DC2E4B}" type="pres">
      <dgm:prSet presAssocID="{BC2EC67D-9A5C-4B8C-99A3-79763C6A5834}" presName="parentText" presStyleLbl="node1" presStyleIdx="1" presStyleCnt="4" custScaleX="137901" custScaleY="135709" custLinFactNeighborX="-3846" custLinFactNeighborY="-1520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FA8B94-2B63-42AE-AEA5-E1BA845F8936}" type="pres">
      <dgm:prSet presAssocID="{BC2EC67D-9A5C-4B8C-99A3-79763C6A5834}" presName="negativeSpace" presStyleCnt="0"/>
      <dgm:spPr/>
    </dgm:pt>
    <dgm:pt modelId="{EAE62DFF-1B81-4C29-AF2F-7A947791F02D}" type="pres">
      <dgm:prSet presAssocID="{BC2EC67D-9A5C-4B8C-99A3-79763C6A5834}" presName="childText" presStyleLbl="conFgAcc1" presStyleIdx="1" presStyleCnt="4">
        <dgm:presLayoutVars>
          <dgm:bulletEnabled val="1"/>
        </dgm:presLayoutVars>
      </dgm:prSet>
      <dgm:spPr/>
    </dgm:pt>
    <dgm:pt modelId="{951B01D5-F934-4EEF-AC7D-8672B4A93F5E}" type="pres">
      <dgm:prSet presAssocID="{C34030B8-F787-42B5-9ED2-D19BE86E2E84}" presName="spaceBetweenRectangles" presStyleCnt="0"/>
      <dgm:spPr/>
    </dgm:pt>
    <dgm:pt modelId="{DFF38600-704E-4BB3-BB9E-3BA25540739B}" type="pres">
      <dgm:prSet presAssocID="{08D47069-4B8B-4709-B373-AE3ECC00E082}" presName="parentLin" presStyleCnt="0"/>
      <dgm:spPr/>
    </dgm:pt>
    <dgm:pt modelId="{2D1D3FDA-995B-4282-9C05-133F21E9422C}" type="pres">
      <dgm:prSet presAssocID="{08D47069-4B8B-4709-B373-AE3ECC00E082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075594D8-B969-4D1C-BF1B-83F494D8F8B8}" type="pres">
      <dgm:prSet presAssocID="{08D47069-4B8B-4709-B373-AE3ECC00E082}" presName="parentText" presStyleLbl="node1" presStyleIdx="2" presStyleCnt="4" custScaleX="138317" custScaleY="126627" custLinFactNeighborX="-2028" custLinFactNeighborY="-1464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E1331D-BA6E-4D03-919D-D59CEFC8E011}" type="pres">
      <dgm:prSet presAssocID="{08D47069-4B8B-4709-B373-AE3ECC00E082}" presName="negativeSpace" presStyleCnt="0"/>
      <dgm:spPr/>
    </dgm:pt>
    <dgm:pt modelId="{6094E02C-CD09-4E86-AF0B-7470C8B5F496}" type="pres">
      <dgm:prSet presAssocID="{08D47069-4B8B-4709-B373-AE3ECC00E082}" presName="childText" presStyleLbl="conFgAcc1" presStyleIdx="2" presStyleCnt="4">
        <dgm:presLayoutVars>
          <dgm:bulletEnabled val="1"/>
        </dgm:presLayoutVars>
      </dgm:prSet>
      <dgm:spPr/>
    </dgm:pt>
    <dgm:pt modelId="{5D246666-EA11-42D8-85A2-58FD537A0A7B}" type="pres">
      <dgm:prSet presAssocID="{44F0784C-ED9B-4A03-A049-66B5E8BCD5AD}" presName="spaceBetweenRectangles" presStyleCnt="0"/>
      <dgm:spPr/>
    </dgm:pt>
    <dgm:pt modelId="{04C4FE8B-67AE-4503-A4C3-4DC782ECABAD}" type="pres">
      <dgm:prSet presAssocID="{9D6D846D-3252-4923-92F8-C7362602711C}" presName="parentLin" presStyleCnt="0"/>
      <dgm:spPr/>
    </dgm:pt>
    <dgm:pt modelId="{5026E098-5061-4142-A94D-18A29C216244}" type="pres">
      <dgm:prSet presAssocID="{9D6D846D-3252-4923-92F8-C7362602711C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3EDCA90D-E758-45F8-839E-8BC076BC4681}" type="pres">
      <dgm:prSet presAssocID="{9D6D846D-3252-4923-92F8-C7362602711C}" presName="parentText" presStyleLbl="node1" presStyleIdx="3" presStyleCnt="4" custScaleX="140728" custScaleY="123457" custLinFactNeighborX="-23077" custLinFactNeighborY="1445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5036BE-CB7E-46F9-8E6D-5083CFF7846E}" type="pres">
      <dgm:prSet presAssocID="{9D6D846D-3252-4923-92F8-C7362602711C}" presName="negativeSpace" presStyleCnt="0"/>
      <dgm:spPr/>
    </dgm:pt>
    <dgm:pt modelId="{0F5F0F3A-F4B6-494A-A4B8-B5A5BFC817B1}" type="pres">
      <dgm:prSet presAssocID="{9D6D846D-3252-4923-92F8-C7362602711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2EC0BCC-3043-4808-8C76-E073280C1EC2}" srcId="{2EA89742-3213-4EE0-9DEC-4C5775B6E38C}" destId="{9D6D846D-3252-4923-92F8-C7362602711C}" srcOrd="3" destOrd="0" parTransId="{AB64FB7B-8EFE-40CE-BD74-852711D75380}" sibTransId="{656F6C6C-34E1-463B-920E-1FD2C5141221}"/>
    <dgm:cxn modelId="{94496E8D-E385-4B7B-B5A7-26AA1E454EF7}" type="presOf" srcId="{08D47069-4B8B-4709-B373-AE3ECC00E082}" destId="{075594D8-B969-4D1C-BF1B-83F494D8F8B8}" srcOrd="1" destOrd="0" presId="urn:microsoft.com/office/officeart/2005/8/layout/list1"/>
    <dgm:cxn modelId="{85E150A6-9809-445C-8BA5-DFC59F09ED1A}" type="presOf" srcId="{2EA89742-3213-4EE0-9DEC-4C5775B6E38C}" destId="{84E2E0BC-8225-4427-81A3-DA96C7169C1D}" srcOrd="0" destOrd="0" presId="urn:microsoft.com/office/officeart/2005/8/layout/list1"/>
    <dgm:cxn modelId="{17872DF8-4333-40F8-B2E8-15B9A8B8D89F}" type="presOf" srcId="{BC2EC67D-9A5C-4B8C-99A3-79763C6A5834}" destId="{ABA02A4D-7482-4987-A1CD-5EE0ADBC51E5}" srcOrd="0" destOrd="0" presId="urn:microsoft.com/office/officeart/2005/8/layout/list1"/>
    <dgm:cxn modelId="{D4006407-A2AE-4503-9320-E3CCDF9B144B}" type="presOf" srcId="{9D6D846D-3252-4923-92F8-C7362602711C}" destId="{3EDCA90D-E758-45F8-839E-8BC076BC4681}" srcOrd="1" destOrd="0" presId="urn:microsoft.com/office/officeart/2005/8/layout/list1"/>
    <dgm:cxn modelId="{3E14BC17-0B30-44B0-9B69-D4135BFB2AC6}" type="presOf" srcId="{08D47069-4B8B-4709-B373-AE3ECC00E082}" destId="{2D1D3FDA-995B-4282-9C05-133F21E9422C}" srcOrd="0" destOrd="0" presId="urn:microsoft.com/office/officeart/2005/8/layout/list1"/>
    <dgm:cxn modelId="{6132CBD1-319E-4B4B-94EA-281022347093}" srcId="{2EA89742-3213-4EE0-9DEC-4C5775B6E38C}" destId="{4E42DE3F-B998-488D-A24B-95D32FFA75B5}" srcOrd="0" destOrd="0" parTransId="{8B9A7425-E89C-4798-97CC-77AAF3A50DCA}" sibTransId="{3AE6D863-CE68-4DB5-9F3B-E15A55A73184}"/>
    <dgm:cxn modelId="{4CACDE08-7FF1-486D-BBF8-8B355EFFCC17}" type="presOf" srcId="{4E42DE3F-B998-488D-A24B-95D32FFA75B5}" destId="{D4AA8168-A4D9-45A8-BC6C-2DCF7319BC34}" srcOrd="0" destOrd="0" presId="urn:microsoft.com/office/officeart/2005/8/layout/list1"/>
    <dgm:cxn modelId="{5EE8D5D3-FAFC-4A0A-B9BD-6136B053BE24}" srcId="{2EA89742-3213-4EE0-9DEC-4C5775B6E38C}" destId="{BC2EC67D-9A5C-4B8C-99A3-79763C6A5834}" srcOrd="1" destOrd="0" parTransId="{0CB4ADC6-E402-4094-AF46-C89D981DFC82}" sibTransId="{C34030B8-F787-42B5-9ED2-D19BE86E2E84}"/>
    <dgm:cxn modelId="{234FCD36-13D7-4641-A417-8EF9F5918839}" type="presOf" srcId="{9D6D846D-3252-4923-92F8-C7362602711C}" destId="{5026E098-5061-4142-A94D-18A29C216244}" srcOrd="0" destOrd="0" presId="urn:microsoft.com/office/officeart/2005/8/layout/list1"/>
    <dgm:cxn modelId="{124EBFC6-DA26-4CCE-B808-7AE42AB63818}" srcId="{2EA89742-3213-4EE0-9DEC-4C5775B6E38C}" destId="{08D47069-4B8B-4709-B373-AE3ECC00E082}" srcOrd="2" destOrd="0" parTransId="{921B0B39-DF2E-4B8E-BFC9-6555A015DAB5}" sibTransId="{44F0784C-ED9B-4A03-A049-66B5E8BCD5AD}"/>
    <dgm:cxn modelId="{4C7A13EF-5C30-43C3-B716-192FB54C5A27}" type="presOf" srcId="{BC2EC67D-9A5C-4B8C-99A3-79763C6A5834}" destId="{7C84C7F2-10F7-417A-B349-8CC4C4DC2E4B}" srcOrd="1" destOrd="0" presId="urn:microsoft.com/office/officeart/2005/8/layout/list1"/>
    <dgm:cxn modelId="{32C40274-4C68-4CAA-B362-5549106F82F4}" type="presOf" srcId="{4E42DE3F-B998-488D-A24B-95D32FFA75B5}" destId="{00C3C60F-045E-4707-B5B0-59FE60C460B1}" srcOrd="1" destOrd="0" presId="urn:microsoft.com/office/officeart/2005/8/layout/list1"/>
    <dgm:cxn modelId="{D306B20D-447D-4E04-BA6E-CF3C55105FD1}" type="presParOf" srcId="{84E2E0BC-8225-4427-81A3-DA96C7169C1D}" destId="{BAC0D8D4-D035-4008-B703-FC39560EC3F9}" srcOrd="0" destOrd="0" presId="urn:microsoft.com/office/officeart/2005/8/layout/list1"/>
    <dgm:cxn modelId="{039BBB1D-8971-4A47-99E3-8B260548A0DC}" type="presParOf" srcId="{BAC0D8D4-D035-4008-B703-FC39560EC3F9}" destId="{D4AA8168-A4D9-45A8-BC6C-2DCF7319BC34}" srcOrd="0" destOrd="0" presId="urn:microsoft.com/office/officeart/2005/8/layout/list1"/>
    <dgm:cxn modelId="{D183FE5B-1865-4E67-A9AB-CF2018A8E985}" type="presParOf" srcId="{BAC0D8D4-D035-4008-B703-FC39560EC3F9}" destId="{00C3C60F-045E-4707-B5B0-59FE60C460B1}" srcOrd="1" destOrd="0" presId="urn:microsoft.com/office/officeart/2005/8/layout/list1"/>
    <dgm:cxn modelId="{5618FAE0-C528-4E89-B337-B5681B4CDA1E}" type="presParOf" srcId="{84E2E0BC-8225-4427-81A3-DA96C7169C1D}" destId="{5CE1FA0D-C35A-4723-A02C-7280973B953B}" srcOrd="1" destOrd="0" presId="urn:microsoft.com/office/officeart/2005/8/layout/list1"/>
    <dgm:cxn modelId="{F924B161-7669-487F-A8D4-1B7C9633EAEB}" type="presParOf" srcId="{84E2E0BC-8225-4427-81A3-DA96C7169C1D}" destId="{6FDE5D66-9684-4C4D-A956-1C00330CC60B}" srcOrd="2" destOrd="0" presId="urn:microsoft.com/office/officeart/2005/8/layout/list1"/>
    <dgm:cxn modelId="{F613A63E-9FAE-42CD-B400-86C2A7B6F588}" type="presParOf" srcId="{84E2E0BC-8225-4427-81A3-DA96C7169C1D}" destId="{C96DF59D-AA86-48AF-8529-FA9102C4B416}" srcOrd="3" destOrd="0" presId="urn:microsoft.com/office/officeart/2005/8/layout/list1"/>
    <dgm:cxn modelId="{C51B8F25-F503-4737-992F-5E7B759D56A2}" type="presParOf" srcId="{84E2E0BC-8225-4427-81A3-DA96C7169C1D}" destId="{B5839063-D2BA-45D8-A67C-8765EBC65008}" srcOrd="4" destOrd="0" presId="urn:microsoft.com/office/officeart/2005/8/layout/list1"/>
    <dgm:cxn modelId="{E1E040E7-F810-4EF9-B0B0-6D5EDD1A7B88}" type="presParOf" srcId="{B5839063-D2BA-45D8-A67C-8765EBC65008}" destId="{ABA02A4D-7482-4987-A1CD-5EE0ADBC51E5}" srcOrd="0" destOrd="0" presId="urn:microsoft.com/office/officeart/2005/8/layout/list1"/>
    <dgm:cxn modelId="{0CF9D75F-0773-456A-B0B9-B5BF15564843}" type="presParOf" srcId="{B5839063-D2BA-45D8-A67C-8765EBC65008}" destId="{7C84C7F2-10F7-417A-B349-8CC4C4DC2E4B}" srcOrd="1" destOrd="0" presId="urn:microsoft.com/office/officeart/2005/8/layout/list1"/>
    <dgm:cxn modelId="{59654D4E-FAB4-4ACE-8B62-340FDA0B552D}" type="presParOf" srcId="{84E2E0BC-8225-4427-81A3-DA96C7169C1D}" destId="{F4FA8B94-2B63-42AE-AEA5-E1BA845F8936}" srcOrd="5" destOrd="0" presId="urn:microsoft.com/office/officeart/2005/8/layout/list1"/>
    <dgm:cxn modelId="{183C3927-D7AF-4A72-8463-4969CB395F2D}" type="presParOf" srcId="{84E2E0BC-8225-4427-81A3-DA96C7169C1D}" destId="{EAE62DFF-1B81-4C29-AF2F-7A947791F02D}" srcOrd="6" destOrd="0" presId="urn:microsoft.com/office/officeart/2005/8/layout/list1"/>
    <dgm:cxn modelId="{5D387C3E-8DD5-4563-88E9-65908969052E}" type="presParOf" srcId="{84E2E0BC-8225-4427-81A3-DA96C7169C1D}" destId="{951B01D5-F934-4EEF-AC7D-8672B4A93F5E}" srcOrd="7" destOrd="0" presId="urn:microsoft.com/office/officeart/2005/8/layout/list1"/>
    <dgm:cxn modelId="{E808A452-8FFF-49B4-9CFC-035124FD8C97}" type="presParOf" srcId="{84E2E0BC-8225-4427-81A3-DA96C7169C1D}" destId="{DFF38600-704E-4BB3-BB9E-3BA25540739B}" srcOrd="8" destOrd="0" presId="urn:microsoft.com/office/officeart/2005/8/layout/list1"/>
    <dgm:cxn modelId="{F7B787ED-58C1-4628-8FF3-DC03AD6A7FA8}" type="presParOf" srcId="{DFF38600-704E-4BB3-BB9E-3BA25540739B}" destId="{2D1D3FDA-995B-4282-9C05-133F21E9422C}" srcOrd="0" destOrd="0" presId="urn:microsoft.com/office/officeart/2005/8/layout/list1"/>
    <dgm:cxn modelId="{E545A7FD-4C80-45C8-AB1E-BB97C8D4B5C7}" type="presParOf" srcId="{DFF38600-704E-4BB3-BB9E-3BA25540739B}" destId="{075594D8-B969-4D1C-BF1B-83F494D8F8B8}" srcOrd="1" destOrd="0" presId="urn:microsoft.com/office/officeart/2005/8/layout/list1"/>
    <dgm:cxn modelId="{C906287D-B326-4685-B559-0BD856B8DACA}" type="presParOf" srcId="{84E2E0BC-8225-4427-81A3-DA96C7169C1D}" destId="{07E1331D-BA6E-4D03-919D-D59CEFC8E011}" srcOrd="9" destOrd="0" presId="urn:microsoft.com/office/officeart/2005/8/layout/list1"/>
    <dgm:cxn modelId="{59322F7B-F7CC-4BE3-8661-750A0AC41849}" type="presParOf" srcId="{84E2E0BC-8225-4427-81A3-DA96C7169C1D}" destId="{6094E02C-CD09-4E86-AF0B-7470C8B5F496}" srcOrd="10" destOrd="0" presId="urn:microsoft.com/office/officeart/2005/8/layout/list1"/>
    <dgm:cxn modelId="{99FAADEE-3BAD-4968-B776-D3F5F9228EE9}" type="presParOf" srcId="{84E2E0BC-8225-4427-81A3-DA96C7169C1D}" destId="{5D246666-EA11-42D8-85A2-58FD537A0A7B}" srcOrd="11" destOrd="0" presId="urn:microsoft.com/office/officeart/2005/8/layout/list1"/>
    <dgm:cxn modelId="{8EFFBF60-8F61-4DF0-9633-225854784C53}" type="presParOf" srcId="{84E2E0BC-8225-4427-81A3-DA96C7169C1D}" destId="{04C4FE8B-67AE-4503-A4C3-4DC782ECABAD}" srcOrd="12" destOrd="0" presId="urn:microsoft.com/office/officeart/2005/8/layout/list1"/>
    <dgm:cxn modelId="{8E3A009B-CD21-4A9A-9DB5-F5EBFC1B2668}" type="presParOf" srcId="{04C4FE8B-67AE-4503-A4C3-4DC782ECABAD}" destId="{5026E098-5061-4142-A94D-18A29C216244}" srcOrd="0" destOrd="0" presId="urn:microsoft.com/office/officeart/2005/8/layout/list1"/>
    <dgm:cxn modelId="{EDD4EB88-A3C4-41D2-898B-15A1692DCB9A}" type="presParOf" srcId="{04C4FE8B-67AE-4503-A4C3-4DC782ECABAD}" destId="{3EDCA90D-E758-45F8-839E-8BC076BC4681}" srcOrd="1" destOrd="0" presId="urn:microsoft.com/office/officeart/2005/8/layout/list1"/>
    <dgm:cxn modelId="{8AC267C9-F54F-4BEA-B06B-2B2DB9EA3E60}" type="presParOf" srcId="{84E2E0BC-8225-4427-81A3-DA96C7169C1D}" destId="{F15036BE-CB7E-46F9-8E6D-5083CFF7846E}" srcOrd="13" destOrd="0" presId="urn:microsoft.com/office/officeart/2005/8/layout/list1"/>
    <dgm:cxn modelId="{8BC97319-B029-42A7-A216-110BB60F2CFB}" type="presParOf" srcId="{84E2E0BC-8225-4427-81A3-DA96C7169C1D}" destId="{0F5F0F3A-F4B6-494A-A4B8-B5A5BFC817B1}" srcOrd="14" destOrd="0" presId="urn:microsoft.com/office/officeart/2005/8/layout/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EA89742-3213-4EE0-9DEC-4C5775B6E38C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E42DE3F-B998-488D-A24B-95D32FFA75B5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Elabora el Informe de Revisión del Sistema de Calidad</a:t>
          </a:r>
        </a:p>
      </dgm:t>
    </dgm:pt>
    <dgm:pt modelId="{8B9A7425-E89C-4798-97CC-77AAF3A50DCA}" type="par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3AE6D863-CE68-4DB5-9F3B-E15A55A73184}" type="sibTrans" cxnId="{6132CBD1-319E-4B4B-94EA-281022347093}">
      <dgm:prSet/>
      <dgm:spPr/>
      <dgm:t>
        <a:bodyPr/>
        <a:lstStyle/>
        <a:p>
          <a:pPr algn="just"/>
          <a:endParaRPr lang="es-ES"/>
        </a:p>
      </dgm:t>
    </dgm:pt>
    <dgm:pt modelId="{BC2EC67D-9A5C-4B8C-99A3-79763C6A5834}">
      <dgm:prSet phldrT="[Texto]" custT="1"/>
      <dgm:spPr/>
      <dgm:t>
        <a:bodyPr/>
        <a:lstStyle/>
        <a:p>
          <a:pPr algn="just"/>
          <a:r>
            <a:rPr lang="es-E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Gestiona las actividades de formación</a:t>
          </a:r>
        </a:p>
      </dgm:t>
    </dgm:pt>
    <dgm:pt modelId="{0CB4ADC6-E402-4094-AF46-C89D981DFC82}" type="par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C34030B8-F787-42B5-9ED2-D19BE86E2E84}" type="sibTrans" cxnId="{5EE8D5D3-FAFC-4A0A-B9BD-6136B053BE24}">
      <dgm:prSet/>
      <dgm:spPr/>
      <dgm:t>
        <a:bodyPr/>
        <a:lstStyle/>
        <a:p>
          <a:pPr algn="just"/>
          <a:endParaRPr lang="es-ES"/>
        </a:p>
      </dgm:t>
    </dgm:pt>
    <dgm:pt modelId="{84E2E0BC-8225-4427-81A3-DA96C7169C1D}" type="pres">
      <dgm:prSet presAssocID="{2EA89742-3213-4EE0-9DEC-4C5775B6E3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AC0D8D4-D035-4008-B703-FC39560EC3F9}" type="pres">
      <dgm:prSet presAssocID="{4E42DE3F-B998-488D-A24B-95D32FFA75B5}" presName="parentLin" presStyleCnt="0"/>
      <dgm:spPr/>
    </dgm:pt>
    <dgm:pt modelId="{D4AA8168-A4D9-45A8-BC6C-2DCF7319BC34}" type="pres">
      <dgm:prSet presAssocID="{4E42DE3F-B998-488D-A24B-95D32FFA75B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00C3C60F-045E-4707-B5B0-59FE60C460B1}" type="pres">
      <dgm:prSet presAssocID="{4E42DE3F-B998-488D-A24B-95D32FFA75B5}" presName="parentText" presStyleLbl="node1" presStyleIdx="0" presStyleCnt="2" custScaleX="136135" custScaleY="64659" custLinFactNeighborX="48148" custLinFactNeighborY="-5297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E1FA0D-C35A-4723-A02C-7280973B953B}" type="pres">
      <dgm:prSet presAssocID="{4E42DE3F-B998-488D-A24B-95D32FFA75B5}" presName="negativeSpace" presStyleCnt="0"/>
      <dgm:spPr/>
    </dgm:pt>
    <dgm:pt modelId="{6FDE5D66-9684-4C4D-A956-1C00330CC60B}" type="pres">
      <dgm:prSet presAssocID="{4E42DE3F-B998-488D-A24B-95D32FFA75B5}" presName="childText" presStyleLbl="conFgAcc1" presStyleIdx="0" presStyleCnt="2" custLinFactNeighborX="-356" custLinFactNeighborY="-89911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endParaRPr lang="es-ES"/>
        </a:p>
      </dgm:t>
    </dgm:pt>
    <dgm:pt modelId="{C96DF59D-AA86-48AF-8529-FA9102C4B416}" type="pres">
      <dgm:prSet presAssocID="{3AE6D863-CE68-4DB5-9F3B-E15A55A73184}" presName="spaceBetweenRectangles" presStyleCnt="0"/>
      <dgm:spPr/>
    </dgm:pt>
    <dgm:pt modelId="{B5839063-D2BA-45D8-A67C-8765EBC65008}" type="pres">
      <dgm:prSet presAssocID="{BC2EC67D-9A5C-4B8C-99A3-79763C6A5834}" presName="parentLin" presStyleCnt="0"/>
      <dgm:spPr/>
    </dgm:pt>
    <dgm:pt modelId="{ABA02A4D-7482-4987-A1CD-5EE0ADBC51E5}" type="pres">
      <dgm:prSet presAssocID="{BC2EC67D-9A5C-4B8C-99A3-79763C6A5834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7C84C7F2-10F7-417A-B349-8CC4C4DC2E4B}" type="pres">
      <dgm:prSet presAssocID="{BC2EC67D-9A5C-4B8C-99A3-79763C6A5834}" presName="parentText" presStyleLbl="node1" presStyleIdx="1" presStyleCnt="2" custScaleX="137396" custScaleY="70648" custLinFactNeighborX="-3846" custLinFactNeighborY="-1520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FA8B94-2B63-42AE-AEA5-E1BA845F8936}" type="pres">
      <dgm:prSet presAssocID="{BC2EC67D-9A5C-4B8C-99A3-79763C6A5834}" presName="negativeSpace" presStyleCnt="0"/>
      <dgm:spPr/>
    </dgm:pt>
    <dgm:pt modelId="{EAE62DFF-1B81-4C29-AF2F-7A947791F02D}" type="pres">
      <dgm:prSet presAssocID="{BC2EC67D-9A5C-4B8C-99A3-79763C6A583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6132CBD1-319E-4B4B-94EA-281022347093}" srcId="{2EA89742-3213-4EE0-9DEC-4C5775B6E38C}" destId="{4E42DE3F-B998-488D-A24B-95D32FFA75B5}" srcOrd="0" destOrd="0" parTransId="{8B9A7425-E89C-4798-97CC-77AAF3A50DCA}" sibTransId="{3AE6D863-CE68-4DB5-9F3B-E15A55A73184}"/>
    <dgm:cxn modelId="{BBA521C6-A026-47B6-9514-E6425DB059A0}" type="presOf" srcId="{BC2EC67D-9A5C-4B8C-99A3-79763C6A5834}" destId="{7C84C7F2-10F7-417A-B349-8CC4C4DC2E4B}" srcOrd="1" destOrd="0" presId="urn:microsoft.com/office/officeart/2005/8/layout/list1"/>
    <dgm:cxn modelId="{5EE8D5D3-FAFC-4A0A-B9BD-6136B053BE24}" srcId="{2EA89742-3213-4EE0-9DEC-4C5775B6E38C}" destId="{BC2EC67D-9A5C-4B8C-99A3-79763C6A5834}" srcOrd="1" destOrd="0" parTransId="{0CB4ADC6-E402-4094-AF46-C89D981DFC82}" sibTransId="{C34030B8-F787-42B5-9ED2-D19BE86E2E84}"/>
    <dgm:cxn modelId="{8F2225A3-0338-4BD6-97DB-DA4F066A2864}" type="presOf" srcId="{2EA89742-3213-4EE0-9DEC-4C5775B6E38C}" destId="{84E2E0BC-8225-4427-81A3-DA96C7169C1D}" srcOrd="0" destOrd="0" presId="urn:microsoft.com/office/officeart/2005/8/layout/list1"/>
    <dgm:cxn modelId="{6F4E004F-7A4B-42DA-880D-D022102BEE39}" type="presOf" srcId="{BC2EC67D-9A5C-4B8C-99A3-79763C6A5834}" destId="{ABA02A4D-7482-4987-A1CD-5EE0ADBC51E5}" srcOrd="0" destOrd="0" presId="urn:microsoft.com/office/officeart/2005/8/layout/list1"/>
    <dgm:cxn modelId="{E1336363-85EC-46CB-8B63-93071CDFEA01}" type="presOf" srcId="{4E42DE3F-B998-488D-A24B-95D32FFA75B5}" destId="{D4AA8168-A4D9-45A8-BC6C-2DCF7319BC34}" srcOrd="0" destOrd="0" presId="urn:microsoft.com/office/officeart/2005/8/layout/list1"/>
    <dgm:cxn modelId="{19F151A5-BD72-49F6-8EFA-618910CF1A81}" type="presOf" srcId="{4E42DE3F-B998-488D-A24B-95D32FFA75B5}" destId="{00C3C60F-045E-4707-B5B0-59FE60C460B1}" srcOrd="1" destOrd="0" presId="urn:microsoft.com/office/officeart/2005/8/layout/list1"/>
    <dgm:cxn modelId="{2C9441F5-7A3E-4874-865E-6B218BCF6DB1}" type="presParOf" srcId="{84E2E0BC-8225-4427-81A3-DA96C7169C1D}" destId="{BAC0D8D4-D035-4008-B703-FC39560EC3F9}" srcOrd="0" destOrd="0" presId="urn:microsoft.com/office/officeart/2005/8/layout/list1"/>
    <dgm:cxn modelId="{0C8EBCA0-DE1D-4F24-8C91-14FE46BE9804}" type="presParOf" srcId="{BAC0D8D4-D035-4008-B703-FC39560EC3F9}" destId="{D4AA8168-A4D9-45A8-BC6C-2DCF7319BC34}" srcOrd="0" destOrd="0" presId="urn:microsoft.com/office/officeart/2005/8/layout/list1"/>
    <dgm:cxn modelId="{6AABD8A6-F1BF-4CEE-9093-4F2F4963E199}" type="presParOf" srcId="{BAC0D8D4-D035-4008-B703-FC39560EC3F9}" destId="{00C3C60F-045E-4707-B5B0-59FE60C460B1}" srcOrd="1" destOrd="0" presId="urn:microsoft.com/office/officeart/2005/8/layout/list1"/>
    <dgm:cxn modelId="{1B4C33AB-F429-4E1C-811A-510B415B48B7}" type="presParOf" srcId="{84E2E0BC-8225-4427-81A3-DA96C7169C1D}" destId="{5CE1FA0D-C35A-4723-A02C-7280973B953B}" srcOrd="1" destOrd="0" presId="urn:microsoft.com/office/officeart/2005/8/layout/list1"/>
    <dgm:cxn modelId="{A27796D1-693B-4A54-996C-950C74952262}" type="presParOf" srcId="{84E2E0BC-8225-4427-81A3-DA96C7169C1D}" destId="{6FDE5D66-9684-4C4D-A956-1C00330CC60B}" srcOrd="2" destOrd="0" presId="urn:microsoft.com/office/officeart/2005/8/layout/list1"/>
    <dgm:cxn modelId="{4F25EDB5-96A0-40C5-93D0-8735FD1DA886}" type="presParOf" srcId="{84E2E0BC-8225-4427-81A3-DA96C7169C1D}" destId="{C96DF59D-AA86-48AF-8529-FA9102C4B416}" srcOrd="3" destOrd="0" presId="urn:microsoft.com/office/officeart/2005/8/layout/list1"/>
    <dgm:cxn modelId="{0748ACFA-B0A8-4E5D-9A9E-1163BD20F668}" type="presParOf" srcId="{84E2E0BC-8225-4427-81A3-DA96C7169C1D}" destId="{B5839063-D2BA-45D8-A67C-8765EBC65008}" srcOrd="4" destOrd="0" presId="urn:microsoft.com/office/officeart/2005/8/layout/list1"/>
    <dgm:cxn modelId="{1ABF3D66-A5C8-4641-9429-4127BB7A2026}" type="presParOf" srcId="{B5839063-D2BA-45D8-A67C-8765EBC65008}" destId="{ABA02A4D-7482-4987-A1CD-5EE0ADBC51E5}" srcOrd="0" destOrd="0" presId="urn:microsoft.com/office/officeart/2005/8/layout/list1"/>
    <dgm:cxn modelId="{2FD83778-DFF6-4B43-8A15-0D666CA3F036}" type="presParOf" srcId="{B5839063-D2BA-45D8-A67C-8765EBC65008}" destId="{7C84C7F2-10F7-417A-B349-8CC4C4DC2E4B}" srcOrd="1" destOrd="0" presId="urn:microsoft.com/office/officeart/2005/8/layout/list1"/>
    <dgm:cxn modelId="{F91FBB51-0728-4C11-8AB1-22A3C1214347}" type="presParOf" srcId="{84E2E0BC-8225-4427-81A3-DA96C7169C1D}" destId="{F4FA8B94-2B63-42AE-AEA5-E1BA845F8936}" srcOrd="5" destOrd="0" presId="urn:microsoft.com/office/officeart/2005/8/layout/list1"/>
    <dgm:cxn modelId="{3DDDDE39-58C8-4445-B356-781E5C0FEAC6}" type="presParOf" srcId="{84E2E0BC-8225-4427-81A3-DA96C7169C1D}" destId="{EAE62DFF-1B81-4C29-AF2F-7A947791F02D}" srcOrd="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216D8-E769-4934-A105-CD8DF2831D2C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E2473-B0F7-41B0-969D-0CF54216C9FB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D2E7F-1157-4444-A1D7-18C776C37AB0}" type="slidenum">
              <a:rPr lang="es-ES" smtClean="0"/>
              <a:pPr/>
              <a:t>23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26/05/2009</a:t>
            </a:fld>
            <a:endParaRPr lang="es-E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5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5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9.xm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5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diagramColors" Target="../diagrams/colors1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diagramColors" Target="../diagrams/colors1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diagramColors" Target="../diagrams/colors1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5.xml"/><Relationship Id="rId11" Type="http://schemas.openxmlformats.org/officeDocument/2006/relationships/diagramColors" Target="../diagrams/colors16.xml"/><Relationship Id="rId5" Type="http://schemas.openxmlformats.org/officeDocument/2006/relationships/diagramLayout" Target="../diagrams/layout15.xml"/><Relationship Id="rId10" Type="http://schemas.openxmlformats.org/officeDocument/2006/relationships/diagramQuickStyle" Target="../diagrams/quickStyle16.xml"/><Relationship Id="rId4" Type="http://schemas.openxmlformats.org/officeDocument/2006/relationships/diagramData" Target="../diagrams/data15.xml"/><Relationship Id="rId9" Type="http://schemas.openxmlformats.org/officeDocument/2006/relationships/diagramLayout" Target="../diagrams/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diagramColors" Target="../diagrams/colors1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9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8.xml"/><Relationship Id="rId11" Type="http://schemas.openxmlformats.org/officeDocument/2006/relationships/diagramColors" Target="../diagrams/colors19.xml"/><Relationship Id="rId5" Type="http://schemas.openxmlformats.org/officeDocument/2006/relationships/diagramLayout" Target="../diagrams/layout18.xml"/><Relationship Id="rId10" Type="http://schemas.openxmlformats.org/officeDocument/2006/relationships/diagramQuickStyle" Target="../diagrams/quickStyle19.xml"/><Relationship Id="rId4" Type="http://schemas.openxmlformats.org/officeDocument/2006/relationships/diagramData" Target="../diagrams/data18.xml"/><Relationship Id="rId9" Type="http://schemas.openxmlformats.org/officeDocument/2006/relationships/diagramLayout" Target="../diagrams/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6000" r="-7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opyfa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85728"/>
            <a:ext cx="6211395" cy="928694"/>
          </a:xfrm>
          <a:prstGeom prst="rect">
            <a:avLst/>
          </a:prstGeom>
        </p:spPr>
      </p:pic>
      <p:pic>
        <p:nvPicPr>
          <p:cNvPr id="4" name="3 Imagen" descr="copiador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2000240"/>
            <a:ext cx="2958999" cy="2928958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014806" y="2857496"/>
            <a:ext cx="5129194" cy="1199704"/>
          </a:xfrm>
        </p:spPr>
        <p:txBody>
          <a:bodyPr>
            <a:normAutofit/>
          </a:bodyPr>
          <a:lstStyle/>
          <a:p>
            <a:pPr algn="l"/>
            <a:r>
              <a:rPr lang="es-ES" sz="2000" dirty="0" smtClean="0"/>
              <a:t>Trabajo realizado por:</a:t>
            </a:r>
          </a:p>
          <a:p>
            <a:pPr algn="l"/>
            <a:r>
              <a:rPr lang="es-ES" sz="2000" dirty="0" smtClean="0"/>
              <a:t>             - Mario Ruiz Arjona</a:t>
            </a:r>
          </a:p>
          <a:p>
            <a:pPr algn="l"/>
            <a:r>
              <a:rPr lang="es-ES" sz="2000" dirty="0" smtClean="0"/>
              <a:t>             - Antonio Hidalgo de la Cruz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42844" y="0"/>
          <a:ext cx="835824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9 Elipse"/>
          <p:cNvSpPr/>
          <p:nvPr/>
        </p:nvSpPr>
        <p:spPr>
          <a:xfrm>
            <a:off x="6143636" y="1357298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6072198" y="1428736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 10</a:t>
            </a:r>
            <a:endParaRPr lang="es-ES" sz="1600" dirty="0"/>
          </a:p>
        </p:txBody>
      </p:sp>
      <p:sp>
        <p:nvSpPr>
          <p:cNvPr id="12" name="11 Triángulo isósceles"/>
          <p:cNvSpPr/>
          <p:nvPr/>
        </p:nvSpPr>
        <p:spPr>
          <a:xfrm>
            <a:off x="3857620" y="3500438"/>
            <a:ext cx="428628" cy="357190"/>
          </a:xfrm>
          <a:prstGeom prst="triangle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857620" y="3571876"/>
            <a:ext cx="5000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dirty="0" smtClean="0"/>
              <a:t> 3</a:t>
            </a:r>
            <a:endParaRPr lang="es-ES" dirty="0"/>
          </a:p>
        </p:txBody>
      </p:sp>
      <p:sp>
        <p:nvSpPr>
          <p:cNvPr id="14" name="13 Triángulo isósceles"/>
          <p:cNvSpPr/>
          <p:nvPr/>
        </p:nvSpPr>
        <p:spPr>
          <a:xfrm>
            <a:off x="8572528" y="3500438"/>
            <a:ext cx="428628" cy="357190"/>
          </a:xfrm>
          <a:prstGeom prst="triangle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8501090" y="3571876"/>
            <a:ext cx="5000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dirty="0" smtClean="0"/>
              <a:t>  6</a:t>
            </a:r>
            <a:endParaRPr lang="es-ES" dirty="0"/>
          </a:p>
        </p:txBody>
      </p:sp>
      <p:sp>
        <p:nvSpPr>
          <p:cNvPr id="17" name="16 Elipse"/>
          <p:cNvSpPr/>
          <p:nvPr/>
        </p:nvSpPr>
        <p:spPr>
          <a:xfrm>
            <a:off x="642910" y="1643050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214414" y="1714488"/>
            <a:ext cx="157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libri" pitchFamily="34" charset="0"/>
                <a:cs typeface="Times New Roman" pitchFamily="18" charset="0"/>
              </a:rPr>
              <a:t>Span de control</a:t>
            </a:r>
            <a:endParaRPr lang="es-ES" sz="16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" name="19 Triángulo isósceles"/>
          <p:cNvSpPr/>
          <p:nvPr/>
        </p:nvSpPr>
        <p:spPr>
          <a:xfrm>
            <a:off x="642910" y="2285992"/>
            <a:ext cx="428628" cy="357190"/>
          </a:xfrm>
          <a:prstGeom prst="triangle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1285852" y="2357431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Calibri" pitchFamily="34" charset="0"/>
                <a:cs typeface="Times New Roman" pitchFamily="18" charset="0"/>
              </a:rPr>
              <a:t>Nº de posiciones</a:t>
            </a:r>
            <a:endParaRPr lang="es-ES" sz="16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2" name="21 Triángulo isósceles"/>
          <p:cNvSpPr/>
          <p:nvPr/>
        </p:nvSpPr>
        <p:spPr>
          <a:xfrm>
            <a:off x="8429652" y="5072074"/>
            <a:ext cx="428628" cy="357190"/>
          </a:xfrm>
          <a:prstGeom prst="triangle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8501090" y="514351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5</a:t>
            </a:r>
            <a:endParaRPr lang="es-ES" dirty="0"/>
          </a:p>
        </p:txBody>
      </p:sp>
      <p:sp>
        <p:nvSpPr>
          <p:cNvPr id="25" name="24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25 Imagen" descr="Copy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19" name="18 Elipse"/>
          <p:cNvSpPr/>
          <p:nvPr/>
        </p:nvSpPr>
        <p:spPr>
          <a:xfrm>
            <a:off x="8572528" y="4286256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23 CuadroTexto"/>
          <p:cNvSpPr txBox="1"/>
          <p:nvPr/>
        </p:nvSpPr>
        <p:spPr>
          <a:xfrm>
            <a:off x="8572528" y="4357694"/>
            <a:ext cx="57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5</a:t>
            </a:r>
            <a:endParaRPr lang="es-ES" dirty="0"/>
          </a:p>
        </p:txBody>
      </p:sp>
      <p:sp>
        <p:nvSpPr>
          <p:cNvPr id="27" name="26 CuadroTexto"/>
          <p:cNvSpPr txBox="1"/>
          <p:nvPr/>
        </p:nvSpPr>
        <p:spPr>
          <a:xfrm>
            <a:off x="5357818" y="64291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7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Organigrama</a:t>
            </a:r>
            <a:endParaRPr lang="es-ES" sz="2400" dirty="0">
              <a:blipFill>
                <a:blip r:embed="rId7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20 Diagrama"/>
          <p:cNvGraphicFramePr/>
          <p:nvPr/>
        </p:nvGraphicFramePr>
        <p:xfrm>
          <a:off x="142844" y="0"/>
          <a:ext cx="835824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5" name="34 Conector recto"/>
          <p:cNvCxnSpPr/>
          <p:nvPr/>
        </p:nvCxnSpPr>
        <p:spPr>
          <a:xfrm>
            <a:off x="0" y="4071942"/>
            <a:ext cx="9144000" cy="71438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214282" y="3500438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cap="all" dirty="0" smtClean="0">
                <a:latin typeface="Calibri" pitchFamily="34" charset="0"/>
              </a:rPr>
              <a:t>Nivel 1</a:t>
            </a:r>
            <a:endParaRPr lang="es-ES" sz="2400" b="1" cap="all" dirty="0">
              <a:latin typeface="Calibri" pitchFamily="34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500034" y="142873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libri" pitchFamily="34" charset="0"/>
              </a:rPr>
              <a:t>Departamentalización por PROCESOS</a:t>
            </a:r>
          </a:p>
        </p:txBody>
      </p:sp>
      <p:cxnSp>
        <p:nvCxnSpPr>
          <p:cNvPr id="42" name="41 Conector recto de flecha"/>
          <p:cNvCxnSpPr/>
          <p:nvPr/>
        </p:nvCxnSpPr>
        <p:spPr>
          <a:xfrm rot="16200000" flipH="1">
            <a:off x="1857357" y="2500304"/>
            <a:ext cx="1214442" cy="5000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/>
          <p:nvPr/>
        </p:nvCxnSpPr>
        <p:spPr>
          <a:xfrm flipV="1">
            <a:off x="2214546" y="1500176"/>
            <a:ext cx="2286018" cy="357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>
            <a:off x="2214546" y="2000240"/>
            <a:ext cx="5429288" cy="1285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/>
          <p:nvPr/>
        </p:nvCxnSpPr>
        <p:spPr>
          <a:xfrm>
            <a:off x="2214546" y="2071678"/>
            <a:ext cx="3857652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>
            <a:off x="2214546" y="1928802"/>
            <a:ext cx="200026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8" name="67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" name="68 Imagen" descr="Copy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5357818" y="64291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7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Organigrama</a:t>
            </a:r>
            <a:endParaRPr lang="es-ES" sz="2400" dirty="0">
              <a:blipFill>
                <a:blip r:embed="rId7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Diagrama"/>
          <p:cNvGraphicFramePr/>
          <p:nvPr/>
        </p:nvGraphicFramePr>
        <p:xfrm>
          <a:off x="142844" y="0"/>
          <a:ext cx="835824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20 CuadroTexto"/>
          <p:cNvSpPr txBox="1"/>
          <p:nvPr/>
        </p:nvSpPr>
        <p:spPr>
          <a:xfrm>
            <a:off x="928662" y="150017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libri" pitchFamily="34" charset="0"/>
              </a:rPr>
              <a:t>Posee autoridad funcional sobre:</a:t>
            </a:r>
            <a:endParaRPr lang="es-ES" dirty="0">
              <a:latin typeface="Calibri" pitchFamily="34" charset="0"/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 rot="10800000" flipV="1">
            <a:off x="2714610" y="2643182"/>
            <a:ext cx="2000266" cy="7143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4786314" y="2643182"/>
            <a:ext cx="1357322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4929190" y="2643182"/>
            <a:ext cx="2857520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9" name="38 Imagen" descr="Copy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40" name="39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818" y="64291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7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Organigrama</a:t>
            </a:r>
            <a:endParaRPr lang="es-ES" sz="2400" dirty="0">
              <a:blipFill>
                <a:blip r:embed="rId7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14348" y="1500174"/>
            <a:ext cx="67151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latin typeface="Calibri" pitchFamily="34" charset="0"/>
              </a:rPr>
              <a:t>Del análisis del organigrama de puestos y posiciones, se concluye que:</a:t>
            </a:r>
          </a:p>
          <a:p>
            <a:pPr algn="just"/>
            <a:endParaRPr lang="es-ES" dirty="0" smtClean="0"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s-ES" dirty="0" smtClean="0">
                <a:latin typeface="Calibri" pitchFamily="34" charset="0"/>
              </a:rPr>
              <a:t> La estructura del organigrama de Copyfax es plana, ya que solo posee un único nivel jerárquico.</a:t>
            </a:r>
          </a:p>
          <a:p>
            <a:pPr algn="just">
              <a:buFontTx/>
              <a:buChar char="-"/>
            </a:pPr>
            <a:endParaRPr lang="es-ES" dirty="0" smtClean="0"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s-ES" dirty="0" smtClean="0">
                <a:latin typeface="Calibri" pitchFamily="34" charset="0"/>
              </a:rPr>
              <a:t> La departamentalización sigue el criterio por procesos o funcional, ya que de esta manera se consiguen normalizar los distintos procesos.</a:t>
            </a:r>
          </a:p>
          <a:p>
            <a:pPr algn="just">
              <a:buFontTx/>
              <a:buChar char="-"/>
            </a:pPr>
            <a:endParaRPr lang="es-ES" dirty="0" smtClean="0"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s-ES" dirty="0" smtClean="0">
                <a:latin typeface="Calibri" pitchFamily="34" charset="0"/>
              </a:rPr>
              <a:t> El Span de control del gerente es elevado (</a:t>
            </a:r>
            <a:r>
              <a:rPr lang="es-ES" dirty="0" smtClean="0">
                <a:solidFill>
                  <a:srgbClr val="FF0000"/>
                </a:solidFill>
                <a:latin typeface="Calibri" pitchFamily="34" charset="0"/>
              </a:rPr>
              <a:t>10</a:t>
            </a:r>
            <a:r>
              <a:rPr lang="es-ES" dirty="0" smtClean="0">
                <a:latin typeface="Calibri" pitchFamily="34" charset="0"/>
              </a:rPr>
              <a:t>), ya que todos los puestos dependen directamente de él. Otro puesto que posee Span de control es el Responsable del Servicio técnico(</a:t>
            </a:r>
            <a:r>
              <a:rPr lang="es-ES" dirty="0" smtClean="0">
                <a:solidFill>
                  <a:srgbClr val="FF0000"/>
                </a:solidFill>
                <a:latin typeface="Calibri" pitchFamily="34" charset="0"/>
              </a:rPr>
              <a:t>5</a:t>
            </a:r>
            <a:r>
              <a:rPr lang="es-ES" dirty="0" smtClean="0">
                <a:latin typeface="Calibri" pitchFamily="34" charset="0"/>
              </a:rPr>
              <a:t>). Los demás carecen de él, pues se trata de personal operativo.</a:t>
            </a:r>
          </a:p>
          <a:p>
            <a:pPr algn="just">
              <a:buFontTx/>
              <a:buChar char="-"/>
            </a:pPr>
            <a:endParaRPr lang="es-ES" dirty="0" smtClean="0">
              <a:latin typeface="Calibri" pitchFamily="34" charset="0"/>
            </a:endParaRPr>
          </a:p>
          <a:p>
            <a:pPr algn="just"/>
            <a:r>
              <a:rPr lang="es-ES" dirty="0" smtClean="0">
                <a:latin typeface="Calibri" pitchFamily="34" charset="0"/>
              </a:rPr>
              <a:t>El Span de control medio por directivo en este caso no sería muy fiable, pero es de </a:t>
            </a:r>
            <a:r>
              <a:rPr lang="es-ES" u="sng" dirty="0" smtClean="0">
                <a:latin typeface="Calibri" pitchFamily="34" charset="0"/>
              </a:rPr>
              <a:t>10+0+0+5 </a:t>
            </a:r>
            <a:r>
              <a:rPr lang="es-ES" dirty="0" smtClean="0">
                <a:latin typeface="Calibri" pitchFamily="34" charset="0"/>
              </a:rPr>
              <a:t>= </a:t>
            </a:r>
            <a:r>
              <a:rPr lang="es-ES" dirty="0" smtClean="0">
                <a:solidFill>
                  <a:srgbClr val="FF0000"/>
                </a:solidFill>
                <a:latin typeface="Calibri" pitchFamily="34" charset="0"/>
              </a:rPr>
              <a:t>3,75</a:t>
            </a:r>
          </a:p>
          <a:p>
            <a:pPr algn="just"/>
            <a:r>
              <a:rPr lang="es-ES" dirty="0" smtClean="0">
                <a:latin typeface="Calibri" pitchFamily="34" charset="0"/>
              </a:rPr>
              <a:t>                                         4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357818" y="64291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3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Organigrama</a:t>
            </a:r>
            <a:endParaRPr lang="es-ES" sz="2400" dirty="0">
              <a:blipFill>
                <a:blip r:embed="rId3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714348" y="1500174"/>
            <a:ext cx="67151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libri" pitchFamily="34" charset="0"/>
              </a:rPr>
              <a:t> - Existe baja formalización, debido al amplio número de tareas que desempeña el personal operativo, en el que todos deben cooperar para resolver los problemas.</a:t>
            </a:r>
          </a:p>
          <a:p>
            <a:endParaRPr lang="es-ES" dirty="0" smtClean="0">
              <a:latin typeface="Calibri" pitchFamily="34" charset="0"/>
            </a:endParaRPr>
          </a:p>
          <a:p>
            <a:r>
              <a:rPr lang="es-ES" dirty="0" smtClean="0">
                <a:latin typeface="Calibri" pitchFamily="34" charset="0"/>
              </a:rPr>
              <a:t>- Existen departamentos con autoridad funcional sobre otros  (Comité de calidad)</a:t>
            </a:r>
          </a:p>
          <a:p>
            <a:endParaRPr lang="es-ES" dirty="0" smtClean="0">
              <a:latin typeface="Calibri" pitchFamily="34" charset="0"/>
            </a:endParaRPr>
          </a:p>
          <a:p>
            <a:r>
              <a:rPr lang="es-ES" dirty="0" smtClean="0">
                <a:latin typeface="Calibri" pitchFamily="34" charset="0"/>
              </a:rPr>
              <a:t>- Los puestos están especializados verticalmente y ampliados horizontalmente, es decir, desempeñan un gran número de tareas, pero no tienen mucho poder de decisión.</a:t>
            </a:r>
          </a:p>
          <a:p>
            <a:endParaRPr lang="es-ES" dirty="0" smtClean="0">
              <a:latin typeface="Calibri" pitchFamily="34" charset="0"/>
            </a:endParaRPr>
          </a:p>
          <a:p>
            <a:pPr>
              <a:buFontTx/>
              <a:buChar char="-"/>
            </a:pPr>
            <a:endParaRPr lang="es-ES" dirty="0">
              <a:latin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7 Imagen" descr="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357818" y="64291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3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Organigrama</a:t>
            </a:r>
            <a:endParaRPr lang="es-ES" sz="2400" dirty="0">
              <a:blipFill>
                <a:blip r:embed="rId3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3143240" y="1643050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3214678" y="1785926"/>
            <a:ext cx="221457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Gerente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214282" y="2643182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85720" y="278605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Administración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143240" y="3643314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286116" y="378619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Servicio técnico</a:t>
            </a:r>
          </a:p>
        </p:txBody>
      </p:sp>
      <p:sp>
        <p:nvSpPr>
          <p:cNvPr id="16" name="15 Rectángulo redondeado"/>
          <p:cNvSpPr/>
          <p:nvPr/>
        </p:nvSpPr>
        <p:spPr>
          <a:xfrm>
            <a:off x="6500826" y="2643182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572264" y="278605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Logística</a:t>
            </a:r>
          </a:p>
        </p:txBody>
      </p:sp>
      <p:cxnSp>
        <p:nvCxnSpPr>
          <p:cNvPr id="19" name="18 Conector recto de flecha"/>
          <p:cNvCxnSpPr>
            <a:stCxn id="6" idx="1"/>
          </p:cNvCxnSpPr>
          <p:nvPr/>
        </p:nvCxnSpPr>
        <p:spPr>
          <a:xfrm rot="10800000" flipV="1">
            <a:off x="1285852" y="1964520"/>
            <a:ext cx="1857388" cy="607223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stCxn id="6" idx="2"/>
          </p:cNvCxnSpPr>
          <p:nvPr/>
        </p:nvCxnSpPr>
        <p:spPr>
          <a:xfrm rot="5400000">
            <a:off x="3714744" y="2928934"/>
            <a:ext cx="1285884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stCxn id="6" idx="3"/>
          </p:cNvCxnSpPr>
          <p:nvPr/>
        </p:nvCxnSpPr>
        <p:spPr>
          <a:xfrm>
            <a:off x="5572132" y="1964521"/>
            <a:ext cx="2071702" cy="607223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0" y="1428736"/>
            <a:ext cx="2786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      Puestos directamente </a:t>
            </a:r>
          </a:p>
          <a:p>
            <a:r>
              <a:rPr lang="es-ES" sz="1400" dirty="0" smtClean="0"/>
              <a:t>      subordinados                                                                </a:t>
            </a:r>
            <a:endParaRPr lang="es-ES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857224" y="4857760"/>
            <a:ext cx="7786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Misión del puesto</a:t>
            </a:r>
            <a:r>
              <a:rPr lang="es-ES" dirty="0" smtClean="0"/>
              <a:t>: </a:t>
            </a:r>
          </a:p>
          <a:p>
            <a:r>
              <a:rPr lang="es-ES" sz="1400" dirty="0" smtClean="0"/>
              <a:t>Planificar y elaborar los objetivos de la empresa, así como llevar a cabo personalmente las operaciones comerciales más importantes.</a:t>
            </a:r>
          </a:p>
          <a:p>
            <a:endParaRPr lang="es-ES" dirty="0"/>
          </a:p>
        </p:txBody>
      </p:sp>
      <p:sp>
        <p:nvSpPr>
          <p:cNvPr id="29" name="28 CuadroTexto"/>
          <p:cNvSpPr txBox="1"/>
          <p:nvPr/>
        </p:nvSpPr>
        <p:spPr>
          <a:xfrm>
            <a:off x="6429356" y="35716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Análisis personal gerente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21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3286116" y="1643050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3357554" y="178592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Gerente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214282" y="3143248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14282" y="328612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Administración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1428728" y="4500570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500166" y="450057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Comité de Calidad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4786314" y="4500570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929190" y="464344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Logística</a:t>
            </a:r>
          </a:p>
        </p:txBody>
      </p:sp>
      <p:sp>
        <p:nvSpPr>
          <p:cNvPr id="17" name="16 Rectángulo redondeado"/>
          <p:cNvSpPr/>
          <p:nvPr/>
        </p:nvSpPr>
        <p:spPr>
          <a:xfrm>
            <a:off x="6500826" y="3143248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6643702" y="328612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Servicio Técnico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rot="10800000" flipV="1">
            <a:off x="1000100" y="1928802"/>
            <a:ext cx="2286016" cy="114300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5400000">
            <a:off x="2464579" y="2321711"/>
            <a:ext cx="2143140" cy="2071702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6200000" flipH="1">
            <a:off x="4286248" y="2571744"/>
            <a:ext cx="2143140" cy="1571636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>
            <a:off x="5715008" y="1928802"/>
            <a:ext cx="2143140" cy="114300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6429356" y="35716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Relaciones internas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21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429356" y="35716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Relaciones externas</a:t>
            </a:r>
          </a:p>
        </p:txBody>
      </p:sp>
      <p:graphicFrame>
        <p:nvGraphicFramePr>
          <p:cNvPr id="14" name="13 Diagrama"/>
          <p:cNvGraphicFramePr/>
          <p:nvPr/>
        </p:nvGraphicFramePr>
        <p:xfrm>
          <a:off x="1142976" y="1357274"/>
          <a:ext cx="7072362" cy="5143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6 Imagen" descr="Copy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graphicFrame>
        <p:nvGraphicFramePr>
          <p:cNvPr id="18" name="17 Diagrama"/>
          <p:cNvGraphicFramePr/>
          <p:nvPr/>
        </p:nvGraphicFramePr>
        <p:xfrm>
          <a:off x="1000100" y="1214422"/>
          <a:ext cx="771530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19 CuadroTexto"/>
          <p:cNvSpPr txBox="1"/>
          <p:nvPr/>
        </p:nvSpPr>
        <p:spPr>
          <a:xfrm>
            <a:off x="6429356" y="35716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6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Funciones del       	gerente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6 Imagen" descr="Copy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1142976" y="1714488"/>
          <a:ext cx="7429552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6429356" y="35716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6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Funciones del 	gerente</a:t>
            </a:r>
          </a:p>
        </p:txBody>
      </p:sp>
      <p:pic>
        <p:nvPicPr>
          <p:cNvPr id="8" name="7 Imagen" descr="Copy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Imagen" descr="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785786" y="1500174"/>
            <a:ext cx="73581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Introducción</a:t>
            </a:r>
          </a:p>
          <a:p>
            <a:endParaRPr lang="es-ES" dirty="0" smtClean="0">
              <a:latin typeface="Times New Roman"/>
              <a:cs typeface="Times New Roman"/>
            </a:endParaRPr>
          </a:p>
          <a:p>
            <a:r>
              <a:rPr lang="es-ES" dirty="0" smtClean="0"/>
              <a:t>Cordobesa y Copiadoras de Fax es una empresa de servicios dentro del sector de la tecnología aplicada a la oficina. </a:t>
            </a:r>
          </a:p>
          <a:p>
            <a:endParaRPr lang="es-ES" dirty="0" smtClean="0"/>
          </a:p>
          <a:p>
            <a:r>
              <a:rPr lang="es-ES" dirty="0" smtClean="0"/>
              <a:t>Nuestro trabajo consistirá en un análisis completo de la organización a todos los niveles: estructura organizativa, personal de puestos concretos, procesos fundamentales que se llevan a cabo…</a:t>
            </a:r>
            <a:endParaRPr lang="es-ES" dirty="0" smtClean="0"/>
          </a:p>
          <a:p>
            <a:endParaRPr lang="es-ES" dirty="0" smtClean="0">
              <a:latin typeface="Times New Roman"/>
              <a:cs typeface="Times New Roman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429388" y="214290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Análisis personal Responsable de Calidad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6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1142976" y="4714884"/>
            <a:ext cx="77867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Misión del puesto: </a:t>
            </a:r>
          </a:p>
          <a:p>
            <a:endParaRPr lang="es-ES" sz="1400" dirty="0" smtClean="0"/>
          </a:p>
          <a:p>
            <a:r>
              <a:rPr lang="es-ES" sz="1400" dirty="0" smtClean="0"/>
              <a:t>Su misión consistirá en desarrollar e implementar todos los aspectos relacionados con la gestión... de la calidad de la empresa, tanto en lo referente a productos, como a los procesos y procedimientos, dedicando... una especial atención a la gestión de la calidad concertada con los proveedores y con los clientes.</a:t>
            </a:r>
            <a:br>
              <a:rPr lang="es-ES" sz="1400" dirty="0" smtClean="0"/>
            </a:br>
            <a:endParaRPr lang="es-E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14282" y="2643182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Administración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6500826" y="2643182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Servicio Técnico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 rot="10800000">
            <a:off x="1142976" y="3429000"/>
            <a:ext cx="2000264" cy="571504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 flipH="1" flipV="1">
            <a:off x="3749669" y="2821777"/>
            <a:ext cx="1500992" cy="794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 redondeado"/>
          <p:cNvSpPr/>
          <p:nvPr/>
        </p:nvSpPr>
        <p:spPr>
          <a:xfrm>
            <a:off x="3214678" y="3643314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Comité Calidad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143240" y="1357298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Gerente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32" name="31 Conector recto de flecha"/>
          <p:cNvCxnSpPr/>
          <p:nvPr/>
        </p:nvCxnSpPr>
        <p:spPr>
          <a:xfrm flipV="1">
            <a:off x="5715008" y="3429000"/>
            <a:ext cx="1785950" cy="571504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142844" y="142873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Relaciones internas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7 Imagen" descr="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6429356" y="35716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3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Relaciones externas</a:t>
            </a:r>
          </a:p>
        </p:txBody>
      </p:sp>
      <p:graphicFrame>
        <p:nvGraphicFramePr>
          <p:cNvPr id="10" name="9 Diagrama"/>
          <p:cNvGraphicFramePr/>
          <p:nvPr/>
        </p:nvGraphicFramePr>
        <p:xfrm>
          <a:off x="1142976" y="1357274"/>
          <a:ext cx="7072362" cy="5143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429388" y="214290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6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Funciones del Responsable de Calidad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7 Imagen" descr="Copy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2571744"/>
          <a:ext cx="8043890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6357950" y="285728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7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Funciones del Responsable de Calidad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6 Imagen" descr="Copy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1500166" y="157161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000760" y="214290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6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Funciones del Responsable del Servicio Técnico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7 Imagen" descr="Copy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42976" y="4714884"/>
            <a:ext cx="77867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Misión del puesto:</a:t>
            </a:r>
          </a:p>
          <a:p>
            <a:endParaRPr lang="es-ES" sz="1400" dirty="0" smtClean="0"/>
          </a:p>
          <a:p>
            <a:r>
              <a:rPr lang="es-ES" sz="1400" dirty="0" smtClean="0"/>
              <a:t>Control de gestión, mejora de sistemas y optimización de recursos. -Su misión fundamental será gestionar los servicios asignados, la gestión del personal  y el control de materiales y maquinaria</a:t>
            </a:r>
          </a:p>
          <a:p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</a:t>
            </a:r>
          </a:p>
          <a:p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endParaRPr lang="es-ES" sz="1400" dirty="0" smtClean="0"/>
          </a:p>
        </p:txBody>
      </p:sp>
      <p:sp>
        <p:nvSpPr>
          <p:cNvPr id="10" name="9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10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12" name="11 CuadroTexto"/>
          <p:cNvSpPr txBox="1"/>
          <p:nvPr/>
        </p:nvSpPr>
        <p:spPr>
          <a:xfrm>
            <a:off x="6429388" y="214290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Análisis personal Responsable del Servicio Técnico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214282" y="2643182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Logística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6500826" y="2643182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Comité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tx1"/>
                </a:solidFill>
              </a:rPr>
              <a:t>Calidad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 rot="10800000">
            <a:off x="1142976" y="3429000"/>
            <a:ext cx="2000264" cy="571504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 flipH="1" flipV="1">
            <a:off x="3749669" y="2821777"/>
            <a:ext cx="1500992" cy="794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 redondeado"/>
          <p:cNvSpPr/>
          <p:nvPr/>
        </p:nvSpPr>
        <p:spPr>
          <a:xfrm>
            <a:off x="3214678" y="3643314"/>
            <a:ext cx="2428892" cy="642942"/>
          </a:xfrm>
          <a:prstGeom prst="round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Servicio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tx1"/>
                </a:solidFill>
              </a:rPr>
              <a:t>Técnico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3143240" y="1357298"/>
            <a:ext cx="242889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Gerente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5715008" y="3429000"/>
            <a:ext cx="1785950" cy="571504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142844" y="142873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Relaciones internas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4 Imagen" descr="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429356" y="35716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3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Relaciones externas</a:t>
            </a:r>
          </a:p>
        </p:txBody>
      </p:sp>
      <p:graphicFrame>
        <p:nvGraphicFramePr>
          <p:cNvPr id="7" name="6 Diagrama"/>
          <p:cNvGraphicFramePr/>
          <p:nvPr/>
        </p:nvGraphicFramePr>
        <p:xfrm>
          <a:off x="1142976" y="1357274"/>
          <a:ext cx="7072362" cy="5143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5714976" y="357166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Funciones del Responsable del Servicio Técnico</a:t>
            </a:r>
          </a:p>
        </p:txBody>
      </p:sp>
      <p:graphicFrame>
        <p:nvGraphicFramePr>
          <p:cNvPr id="6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2000240"/>
          <a:ext cx="8229600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7 Imagen" descr="Copy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143240" y="1285860"/>
            <a:ext cx="207170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357554" y="135729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Clientes</a:t>
            </a:r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3143240" y="2500306"/>
            <a:ext cx="207170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3357554" y="25717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Gerencia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6786578" y="2571744"/>
            <a:ext cx="207170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3071802" y="492919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Administración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286380" y="3714752"/>
            <a:ext cx="207170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500694" y="378619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 Técnico</a:t>
            </a:r>
            <a:endParaRPr lang="es-ES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928662" y="3714752"/>
            <a:ext cx="207170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142976" y="385762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Ventas</a:t>
            </a:r>
            <a:endParaRPr lang="es-ES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3000364" y="4857760"/>
            <a:ext cx="207170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858016" y="264318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Logística</a:t>
            </a:r>
            <a:endParaRPr lang="es-E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3000364" y="5715016"/>
            <a:ext cx="207170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643570" y="714356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Organigrafo</a:t>
            </a:r>
          </a:p>
        </p:txBody>
      </p:sp>
      <p:cxnSp>
        <p:nvCxnSpPr>
          <p:cNvPr id="31" name="30 Conector recto de flecha"/>
          <p:cNvCxnSpPr/>
          <p:nvPr/>
        </p:nvCxnSpPr>
        <p:spPr>
          <a:xfrm rot="5400000">
            <a:off x="3964777" y="2178835"/>
            <a:ext cx="500066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angular"/>
          <p:cNvCxnSpPr>
            <a:stCxn id="11" idx="0"/>
            <a:endCxn id="5" idx="3"/>
          </p:cNvCxnSpPr>
          <p:nvPr/>
        </p:nvCxnSpPr>
        <p:spPr>
          <a:xfrm rot="16200000" flipV="1">
            <a:off x="4697017" y="2089537"/>
            <a:ext cx="2143140" cy="1107289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32 Conector angular"/>
          <p:cNvCxnSpPr>
            <a:endCxn id="5" idx="1"/>
          </p:cNvCxnSpPr>
          <p:nvPr/>
        </p:nvCxnSpPr>
        <p:spPr>
          <a:xfrm rot="5400000" flipH="1" flipV="1">
            <a:off x="1553744" y="2053819"/>
            <a:ext cx="2071702" cy="1107289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>
            <a:stCxn id="37" idx="1"/>
          </p:cNvCxnSpPr>
          <p:nvPr/>
        </p:nvCxnSpPr>
        <p:spPr>
          <a:xfrm rot="10800000" flipV="1">
            <a:off x="2357422" y="3256476"/>
            <a:ext cx="1643074" cy="315400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 de flecha"/>
          <p:cNvCxnSpPr>
            <a:stCxn id="37" idx="3"/>
          </p:cNvCxnSpPr>
          <p:nvPr/>
        </p:nvCxnSpPr>
        <p:spPr>
          <a:xfrm>
            <a:off x="4500562" y="3256476"/>
            <a:ext cx="1571636" cy="315400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angular"/>
          <p:cNvCxnSpPr>
            <a:stCxn id="7" idx="1"/>
            <a:endCxn id="17" idx="1"/>
          </p:cNvCxnSpPr>
          <p:nvPr/>
        </p:nvCxnSpPr>
        <p:spPr>
          <a:xfrm rot="10800000" flipV="1">
            <a:off x="3000364" y="2786058"/>
            <a:ext cx="142876" cy="3214710"/>
          </a:xfrm>
          <a:prstGeom prst="bentConnector3">
            <a:avLst>
              <a:gd name="adj1" fmla="val 1745703"/>
            </a:avLst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29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32" name="31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4357686" y="200024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(1)</a:t>
            </a:r>
            <a:endParaRPr lang="es-ES" dirty="0"/>
          </a:p>
        </p:txBody>
      </p:sp>
      <p:sp>
        <p:nvSpPr>
          <p:cNvPr id="37" name="36 CuadroTexto"/>
          <p:cNvSpPr txBox="1"/>
          <p:nvPr/>
        </p:nvSpPr>
        <p:spPr>
          <a:xfrm>
            <a:off x="4000496" y="307181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(2)</a:t>
            </a:r>
            <a:endParaRPr lang="es-ES" dirty="0"/>
          </a:p>
        </p:txBody>
      </p:sp>
      <p:sp>
        <p:nvSpPr>
          <p:cNvPr id="43" name="42 CuadroTexto"/>
          <p:cNvSpPr txBox="1"/>
          <p:nvPr/>
        </p:nvSpPr>
        <p:spPr>
          <a:xfrm>
            <a:off x="857224" y="285749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(4)</a:t>
            </a:r>
            <a:endParaRPr lang="es-ES" dirty="0"/>
          </a:p>
        </p:txBody>
      </p:sp>
      <p:sp>
        <p:nvSpPr>
          <p:cNvPr id="45" name="44 CuadroTexto"/>
          <p:cNvSpPr txBox="1"/>
          <p:nvPr/>
        </p:nvSpPr>
        <p:spPr>
          <a:xfrm>
            <a:off x="1714480" y="478632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(3)</a:t>
            </a:r>
            <a:endParaRPr lang="es-ES" dirty="0"/>
          </a:p>
        </p:txBody>
      </p:sp>
      <p:sp>
        <p:nvSpPr>
          <p:cNvPr id="46" name="45 CuadroTexto"/>
          <p:cNvSpPr txBox="1"/>
          <p:nvPr/>
        </p:nvSpPr>
        <p:spPr>
          <a:xfrm>
            <a:off x="5786446" y="471488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(3)</a:t>
            </a:r>
            <a:endParaRPr lang="es-ES" dirty="0"/>
          </a:p>
        </p:txBody>
      </p:sp>
      <p:sp>
        <p:nvSpPr>
          <p:cNvPr id="48" name="47 CuadroTexto"/>
          <p:cNvSpPr txBox="1"/>
          <p:nvPr/>
        </p:nvSpPr>
        <p:spPr>
          <a:xfrm>
            <a:off x="3071802" y="500063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Administración</a:t>
            </a:r>
            <a:endParaRPr lang="es-ES" dirty="0"/>
          </a:p>
        </p:txBody>
      </p:sp>
      <p:cxnSp>
        <p:nvCxnSpPr>
          <p:cNvPr id="49" name="48 Conector recto de flecha"/>
          <p:cNvCxnSpPr>
            <a:stCxn id="37" idx="2"/>
          </p:cNvCxnSpPr>
          <p:nvPr/>
        </p:nvCxnSpPr>
        <p:spPr>
          <a:xfrm rot="5400000">
            <a:off x="3524361" y="4060154"/>
            <a:ext cx="1345180" cy="107157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73 CuadroTexto"/>
          <p:cNvSpPr txBox="1"/>
          <p:nvPr/>
        </p:nvSpPr>
        <p:spPr>
          <a:xfrm>
            <a:off x="3214678" y="578645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Proveedores</a:t>
            </a:r>
            <a:endParaRPr lang="es-ES" dirty="0"/>
          </a:p>
        </p:txBody>
      </p:sp>
      <p:cxnSp>
        <p:nvCxnSpPr>
          <p:cNvPr id="82" name="81 Conector angular"/>
          <p:cNvCxnSpPr>
            <a:stCxn id="15" idx="2"/>
            <a:endCxn id="17" idx="3"/>
          </p:cNvCxnSpPr>
          <p:nvPr/>
        </p:nvCxnSpPr>
        <p:spPr>
          <a:xfrm rot="16200000" flipH="1">
            <a:off x="4268388" y="5197090"/>
            <a:ext cx="571504" cy="1035851"/>
          </a:xfrm>
          <a:prstGeom prst="bentConnector4">
            <a:avLst>
              <a:gd name="adj1" fmla="val 25000"/>
              <a:gd name="adj2" fmla="val 122069"/>
            </a:avLst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angular"/>
          <p:cNvCxnSpPr>
            <a:endCxn id="48" idx="3"/>
          </p:cNvCxnSpPr>
          <p:nvPr/>
        </p:nvCxnSpPr>
        <p:spPr>
          <a:xfrm rot="10800000" flipV="1">
            <a:off x="5072066" y="4286256"/>
            <a:ext cx="1285884" cy="899046"/>
          </a:xfrm>
          <a:prstGeom prst="bentConnector3">
            <a:avLst>
              <a:gd name="adj1" fmla="val 53"/>
            </a:avLst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98 CuadroTexto"/>
          <p:cNvSpPr txBox="1"/>
          <p:nvPr/>
        </p:nvSpPr>
        <p:spPr>
          <a:xfrm>
            <a:off x="5286380" y="542926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(4)</a:t>
            </a:r>
            <a:endParaRPr lang="es-ES" dirty="0"/>
          </a:p>
        </p:txBody>
      </p:sp>
      <p:sp>
        <p:nvSpPr>
          <p:cNvPr id="100" name="99 CuadroTexto"/>
          <p:cNvSpPr txBox="1"/>
          <p:nvPr/>
        </p:nvSpPr>
        <p:spPr>
          <a:xfrm>
            <a:off x="7572396" y="578645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(5)</a:t>
            </a:r>
            <a:endParaRPr lang="es-ES" dirty="0"/>
          </a:p>
        </p:txBody>
      </p:sp>
      <p:cxnSp>
        <p:nvCxnSpPr>
          <p:cNvPr id="122" name="121 Conector angular"/>
          <p:cNvCxnSpPr/>
          <p:nvPr/>
        </p:nvCxnSpPr>
        <p:spPr>
          <a:xfrm rot="5400000" flipH="1" flipV="1">
            <a:off x="5072066" y="3143248"/>
            <a:ext cx="3000396" cy="3000396"/>
          </a:xfrm>
          <a:prstGeom prst="bentConnector3">
            <a:avLst>
              <a:gd name="adj1" fmla="val -68"/>
            </a:avLst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9" name="128 Conector recto de flecha"/>
          <p:cNvCxnSpPr>
            <a:endCxn id="13" idx="3"/>
          </p:cNvCxnSpPr>
          <p:nvPr/>
        </p:nvCxnSpPr>
        <p:spPr>
          <a:xfrm rot="10800000" flipV="1">
            <a:off x="3000364" y="3000372"/>
            <a:ext cx="3429024" cy="10001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4" name="133 Conector recto de flecha"/>
          <p:cNvCxnSpPr/>
          <p:nvPr/>
        </p:nvCxnSpPr>
        <p:spPr>
          <a:xfrm rot="5400000">
            <a:off x="6215074" y="3286124"/>
            <a:ext cx="571504" cy="1428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6" name="135 CuadroTexto"/>
          <p:cNvSpPr txBox="1"/>
          <p:nvPr/>
        </p:nvSpPr>
        <p:spPr>
          <a:xfrm>
            <a:off x="6357950" y="271462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(6)</a:t>
            </a:r>
            <a:endParaRPr lang="es-ES" dirty="0"/>
          </a:p>
        </p:txBody>
      </p:sp>
      <p:sp>
        <p:nvSpPr>
          <p:cNvPr id="139" name="138 CuadroTexto"/>
          <p:cNvSpPr txBox="1"/>
          <p:nvPr/>
        </p:nvSpPr>
        <p:spPr>
          <a:xfrm>
            <a:off x="5857884" y="157161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(7)</a:t>
            </a:r>
            <a:endParaRPr lang="es-ES" dirty="0"/>
          </a:p>
        </p:txBody>
      </p:sp>
      <p:sp>
        <p:nvSpPr>
          <p:cNvPr id="140" name="139 CuadroTexto"/>
          <p:cNvSpPr txBox="1"/>
          <p:nvPr/>
        </p:nvSpPr>
        <p:spPr>
          <a:xfrm>
            <a:off x="2000232" y="157161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(7)</a:t>
            </a:r>
            <a:endParaRPr lang="es-ES" dirty="0"/>
          </a:p>
        </p:txBody>
      </p:sp>
      <p:cxnSp>
        <p:nvCxnSpPr>
          <p:cNvPr id="141" name="140 Conector angular"/>
          <p:cNvCxnSpPr/>
          <p:nvPr/>
        </p:nvCxnSpPr>
        <p:spPr>
          <a:xfrm rot="10800000" flipH="1" flipV="1">
            <a:off x="1714480" y="4286256"/>
            <a:ext cx="1285884" cy="899046"/>
          </a:xfrm>
          <a:prstGeom prst="bentConnector3">
            <a:avLst>
              <a:gd name="adj1" fmla="val 53"/>
            </a:avLst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142 Conector recto de flecha"/>
          <p:cNvCxnSpPr/>
          <p:nvPr/>
        </p:nvCxnSpPr>
        <p:spPr>
          <a:xfrm>
            <a:off x="6643702" y="1571612"/>
            <a:ext cx="428628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143 Conector recto de flecha"/>
          <p:cNvCxnSpPr/>
          <p:nvPr/>
        </p:nvCxnSpPr>
        <p:spPr>
          <a:xfrm>
            <a:off x="6643702" y="1857364"/>
            <a:ext cx="42862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5" name="144 CuadroTexto"/>
          <p:cNvSpPr txBox="1"/>
          <p:nvPr/>
        </p:nvSpPr>
        <p:spPr>
          <a:xfrm>
            <a:off x="7143768" y="1428736"/>
            <a:ext cx="178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Flujo de información</a:t>
            </a:r>
            <a:endParaRPr lang="es-ES" sz="1200" dirty="0"/>
          </a:p>
        </p:txBody>
      </p:sp>
      <p:sp>
        <p:nvSpPr>
          <p:cNvPr id="146" name="145 CuadroTexto"/>
          <p:cNvSpPr txBox="1"/>
          <p:nvPr/>
        </p:nvSpPr>
        <p:spPr>
          <a:xfrm>
            <a:off x="7143768" y="1714488"/>
            <a:ext cx="178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Flujo de producto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88 Conector recto"/>
          <p:cNvCxnSpPr>
            <a:endCxn id="17" idx="0"/>
          </p:cNvCxnSpPr>
          <p:nvPr/>
        </p:nvCxnSpPr>
        <p:spPr>
          <a:xfrm rot="5400000">
            <a:off x="5161365" y="3589737"/>
            <a:ext cx="214312" cy="3571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643570" y="714356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Mapa de procesos</a:t>
            </a:r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3" name="2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1357290" y="642918"/>
          <a:ext cx="6096000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5 CuadroTexto"/>
          <p:cNvSpPr txBox="1"/>
          <p:nvPr/>
        </p:nvSpPr>
        <p:spPr>
          <a:xfrm rot="16200000">
            <a:off x="-991473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Necesidades de los clientes</a:t>
            </a:r>
            <a:endParaRPr lang="es-ES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018110" y="2571744"/>
            <a:ext cx="857256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Servicio</a:t>
            </a:r>
            <a:endParaRPr lang="es-ES" sz="1400" dirty="0"/>
          </a:p>
        </p:txBody>
      </p:sp>
      <p:sp>
        <p:nvSpPr>
          <p:cNvPr id="8" name="7 Rombo"/>
          <p:cNvSpPr/>
          <p:nvPr/>
        </p:nvSpPr>
        <p:spPr>
          <a:xfrm>
            <a:off x="2571736" y="2857496"/>
            <a:ext cx="1285884" cy="642942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2714612" y="300037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¿Es un cliente  importante?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3500430" y="3500438"/>
            <a:ext cx="1071570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Contacto con Gerencia</a:t>
            </a:r>
            <a:endParaRPr lang="es-E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143372" y="2500306"/>
            <a:ext cx="250033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Asesoramiento Técnico especializado</a:t>
            </a:r>
            <a:endParaRPr lang="es-ES" sz="1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857884" y="2857496"/>
            <a:ext cx="228601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Inspección del servicio a realizar</a:t>
            </a:r>
            <a:endParaRPr lang="es-ES" sz="1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929190" y="3286124"/>
            <a:ext cx="264320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Evaluación y presentación presupuesto</a:t>
            </a:r>
            <a:endParaRPr lang="es-ES" sz="1000" dirty="0"/>
          </a:p>
        </p:txBody>
      </p:sp>
      <p:sp>
        <p:nvSpPr>
          <p:cNvPr id="17" name="16 Rombo"/>
          <p:cNvSpPr/>
          <p:nvPr/>
        </p:nvSpPr>
        <p:spPr>
          <a:xfrm>
            <a:off x="4929190" y="3714752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CuadroTexto"/>
          <p:cNvSpPr txBox="1"/>
          <p:nvPr/>
        </p:nvSpPr>
        <p:spPr>
          <a:xfrm>
            <a:off x="5000628" y="3786190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6072198" y="3714752"/>
            <a:ext cx="2000264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Planificación trabajo en taller</a:t>
            </a:r>
            <a:endParaRPr lang="es-ES" sz="1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286380" y="4214818"/>
            <a:ext cx="207170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Trabajo realizado por técnicos</a:t>
            </a:r>
          </a:p>
        </p:txBody>
      </p:sp>
      <p:sp>
        <p:nvSpPr>
          <p:cNvPr id="21" name="20 Rombo"/>
          <p:cNvSpPr/>
          <p:nvPr/>
        </p:nvSpPr>
        <p:spPr>
          <a:xfrm>
            <a:off x="7643834" y="4143380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>
            <a:off x="7715272" y="4214818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23" name="22 CuadroTexto"/>
          <p:cNvSpPr txBox="1"/>
          <p:nvPr/>
        </p:nvSpPr>
        <p:spPr>
          <a:xfrm rot="5400000">
            <a:off x="7241907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Satisfacción de los clientes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1928794" y="3500438"/>
            <a:ext cx="928694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Atención al Cliente</a:t>
            </a:r>
            <a:endParaRPr lang="es-ES" sz="10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1018110" y="4357694"/>
            <a:ext cx="1000132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Producto</a:t>
            </a:r>
            <a:endParaRPr lang="es-ES" sz="14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357422" y="4286256"/>
            <a:ext cx="171451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Solicitud de información</a:t>
            </a:r>
            <a:endParaRPr lang="es-ES" sz="1000" dirty="0"/>
          </a:p>
        </p:txBody>
      </p:sp>
      <p:sp>
        <p:nvSpPr>
          <p:cNvPr id="27" name="26 Rombo"/>
          <p:cNvSpPr/>
          <p:nvPr/>
        </p:nvSpPr>
        <p:spPr>
          <a:xfrm>
            <a:off x="4214810" y="4429132"/>
            <a:ext cx="928694" cy="500066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CuadroTexto"/>
          <p:cNvSpPr txBox="1"/>
          <p:nvPr/>
        </p:nvSpPr>
        <p:spPr>
          <a:xfrm>
            <a:off x="4214810" y="4572009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¿Conforme?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3071802" y="4929198"/>
            <a:ext cx="107157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Proceso Venta</a:t>
            </a:r>
            <a:endParaRPr lang="es-ES" sz="10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5500694" y="4786322"/>
            <a:ext cx="214314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Reparto e instalación producto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571472" y="1142984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Estratégicos</a:t>
            </a:r>
            <a:endParaRPr lang="es-ES" sz="1600" cap="all" dirty="0"/>
          </a:p>
        </p:txBody>
      </p:sp>
      <p:sp>
        <p:nvSpPr>
          <p:cNvPr id="33" name="32 CuadroTexto"/>
          <p:cNvSpPr txBox="1"/>
          <p:nvPr/>
        </p:nvSpPr>
        <p:spPr>
          <a:xfrm>
            <a:off x="1071538" y="4929198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CLAVE</a:t>
            </a:r>
            <a:endParaRPr lang="es-ES" sz="1600" cap="all" dirty="0"/>
          </a:p>
        </p:txBody>
      </p:sp>
      <p:cxnSp>
        <p:nvCxnSpPr>
          <p:cNvPr id="35" name="34 Conector recto"/>
          <p:cNvCxnSpPr/>
          <p:nvPr/>
        </p:nvCxnSpPr>
        <p:spPr>
          <a:xfrm>
            <a:off x="500034" y="5429264"/>
            <a:ext cx="8429684" cy="1588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1857356" y="5643578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Contabilidad</a:t>
            </a:r>
            <a:endParaRPr lang="es-ES" sz="1000" dirty="0"/>
          </a:p>
        </p:txBody>
      </p:sp>
      <p:sp>
        <p:nvSpPr>
          <p:cNvPr id="37" name="36 CuadroTexto"/>
          <p:cNvSpPr txBox="1"/>
          <p:nvPr/>
        </p:nvSpPr>
        <p:spPr>
          <a:xfrm>
            <a:off x="3357554" y="5643578"/>
            <a:ext cx="1000132" cy="400110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Control</a:t>
            </a:r>
            <a:r>
              <a:rPr lang="es-ES" sz="1000" dirty="0" smtClean="0"/>
              <a:t> de Calidad</a:t>
            </a:r>
            <a:endParaRPr lang="es-ES" sz="1000" dirty="0"/>
          </a:p>
        </p:txBody>
      </p:sp>
      <p:sp>
        <p:nvSpPr>
          <p:cNvPr id="38" name="37 CuadroTexto"/>
          <p:cNvSpPr txBox="1"/>
          <p:nvPr/>
        </p:nvSpPr>
        <p:spPr>
          <a:xfrm>
            <a:off x="4643438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Logística</a:t>
            </a:r>
            <a:endParaRPr lang="es-ES" sz="1000" dirty="0"/>
          </a:p>
        </p:txBody>
      </p:sp>
      <p:sp>
        <p:nvSpPr>
          <p:cNvPr id="39" name="38 CuadroTexto"/>
          <p:cNvSpPr txBox="1"/>
          <p:nvPr/>
        </p:nvSpPr>
        <p:spPr>
          <a:xfrm>
            <a:off x="592932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Proveedores</a:t>
            </a:r>
            <a:endParaRPr lang="es-ES" sz="1000" dirty="0"/>
          </a:p>
        </p:txBody>
      </p:sp>
      <p:cxnSp>
        <p:nvCxnSpPr>
          <p:cNvPr id="41" name="40 Conector angular"/>
          <p:cNvCxnSpPr>
            <a:stCxn id="7" idx="3"/>
            <a:endCxn id="8" idx="0"/>
          </p:cNvCxnSpPr>
          <p:nvPr/>
        </p:nvCxnSpPr>
        <p:spPr>
          <a:xfrm>
            <a:off x="1875366" y="2725633"/>
            <a:ext cx="1339312" cy="131863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angular"/>
          <p:cNvCxnSpPr>
            <a:stCxn id="8" idx="3"/>
            <a:endCxn id="11" idx="0"/>
          </p:cNvCxnSpPr>
          <p:nvPr/>
        </p:nvCxnSpPr>
        <p:spPr>
          <a:xfrm>
            <a:off x="3857620" y="3178967"/>
            <a:ext cx="178595" cy="32147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angular"/>
          <p:cNvCxnSpPr>
            <a:stCxn id="8" idx="1"/>
            <a:endCxn id="24" idx="0"/>
          </p:cNvCxnSpPr>
          <p:nvPr/>
        </p:nvCxnSpPr>
        <p:spPr>
          <a:xfrm rot="10800000" flipV="1">
            <a:off x="2393142" y="3178966"/>
            <a:ext cx="178595" cy="32147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2428860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sp>
        <p:nvSpPr>
          <p:cNvPr id="53" name="52 CuadroTexto"/>
          <p:cNvSpPr txBox="1"/>
          <p:nvPr/>
        </p:nvSpPr>
        <p:spPr>
          <a:xfrm>
            <a:off x="3643306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55" name="54 Conector angular"/>
          <p:cNvCxnSpPr>
            <a:stCxn id="11" idx="3"/>
          </p:cNvCxnSpPr>
          <p:nvPr/>
        </p:nvCxnSpPr>
        <p:spPr>
          <a:xfrm flipV="1">
            <a:off x="4572000" y="2786058"/>
            <a:ext cx="285752" cy="91443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angular"/>
          <p:cNvCxnSpPr>
            <a:stCxn id="24" idx="3"/>
          </p:cNvCxnSpPr>
          <p:nvPr/>
        </p:nvCxnSpPr>
        <p:spPr>
          <a:xfrm>
            <a:off x="2857488" y="3700493"/>
            <a:ext cx="2000264" cy="300011"/>
          </a:xfrm>
          <a:prstGeom prst="bentConnector3">
            <a:avLst>
              <a:gd name="adj1" fmla="val 1898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angular"/>
          <p:cNvCxnSpPr>
            <a:stCxn id="13" idx="3"/>
            <a:endCxn id="15" idx="0"/>
          </p:cNvCxnSpPr>
          <p:nvPr/>
        </p:nvCxnSpPr>
        <p:spPr>
          <a:xfrm>
            <a:off x="6643702" y="2623417"/>
            <a:ext cx="357190" cy="23407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48 Conector angular"/>
          <p:cNvCxnSpPr>
            <a:stCxn id="15" idx="1"/>
          </p:cNvCxnSpPr>
          <p:nvPr/>
        </p:nvCxnSpPr>
        <p:spPr>
          <a:xfrm rot="10800000" flipV="1">
            <a:off x="5643570" y="2980606"/>
            <a:ext cx="214314" cy="305517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Conector recto de flecha"/>
          <p:cNvCxnSpPr>
            <a:stCxn id="17" idx="3"/>
            <a:endCxn id="19" idx="1"/>
          </p:cNvCxnSpPr>
          <p:nvPr/>
        </p:nvCxnSpPr>
        <p:spPr>
          <a:xfrm flipV="1">
            <a:off x="5572132" y="3837863"/>
            <a:ext cx="500066" cy="554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95 CuadroTexto"/>
          <p:cNvSpPr txBox="1"/>
          <p:nvPr/>
        </p:nvSpPr>
        <p:spPr>
          <a:xfrm>
            <a:off x="5572132" y="3643314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98" name="97 Conector recto de flecha"/>
          <p:cNvCxnSpPr>
            <a:stCxn id="19" idx="2"/>
            <a:endCxn id="20" idx="0"/>
          </p:cNvCxnSpPr>
          <p:nvPr/>
        </p:nvCxnSpPr>
        <p:spPr>
          <a:xfrm rot="5400000">
            <a:off x="6570359" y="3712846"/>
            <a:ext cx="253845" cy="7500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 de flecha"/>
          <p:cNvCxnSpPr>
            <a:stCxn id="20" idx="3"/>
            <a:endCxn id="21" idx="1"/>
          </p:cNvCxnSpPr>
          <p:nvPr/>
        </p:nvCxnSpPr>
        <p:spPr>
          <a:xfrm flipV="1">
            <a:off x="7358082" y="4321975"/>
            <a:ext cx="285752" cy="1595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05 Conector angular"/>
          <p:cNvCxnSpPr>
            <a:stCxn id="21" idx="2"/>
          </p:cNvCxnSpPr>
          <p:nvPr/>
        </p:nvCxnSpPr>
        <p:spPr>
          <a:xfrm rot="16200000" flipH="1">
            <a:off x="8054602" y="4411272"/>
            <a:ext cx="357190" cy="53578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107 CuadroTexto"/>
          <p:cNvSpPr txBox="1"/>
          <p:nvPr/>
        </p:nvSpPr>
        <p:spPr>
          <a:xfrm>
            <a:off x="7929586" y="464344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110" name="109 Conector angular"/>
          <p:cNvCxnSpPr>
            <a:stCxn id="6" idx="2"/>
            <a:endCxn id="7" idx="1"/>
          </p:cNvCxnSpPr>
          <p:nvPr/>
        </p:nvCxnSpPr>
        <p:spPr>
          <a:xfrm flipV="1">
            <a:off x="660292" y="2725633"/>
            <a:ext cx="357818" cy="1024839"/>
          </a:xfrm>
          <a:prstGeom prst="bentConnector5">
            <a:avLst>
              <a:gd name="adj1" fmla="val 63887"/>
              <a:gd name="adj2" fmla="val 51629"/>
              <a:gd name="adj3" fmla="val 6349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125 Conector recto"/>
          <p:cNvCxnSpPr/>
          <p:nvPr/>
        </p:nvCxnSpPr>
        <p:spPr>
          <a:xfrm rot="5400000">
            <a:off x="4714877" y="3857629"/>
            <a:ext cx="285750" cy="158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159 CuadroTexto"/>
          <p:cNvSpPr txBox="1"/>
          <p:nvPr/>
        </p:nvSpPr>
        <p:spPr>
          <a:xfrm>
            <a:off x="4572000" y="5072075"/>
            <a:ext cx="71438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Pedido</a:t>
            </a:r>
            <a:endParaRPr lang="es-ES" sz="1000" dirty="0"/>
          </a:p>
        </p:txBody>
      </p:sp>
      <p:sp>
        <p:nvSpPr>
          <p:cNvPr id="167" name="166 CuadroTexto"/>
          <p:cNvSpPr txBox="1"/>
          <p:nvPr/>
        </p:nvSpPr>
        <p:spPr>
          <a:xfrm>
            <a:off x="4786314" y="4071942"/>
            <a:ext cx="45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  </a:t>
            </a:r>
            <a:endParaRPr lang="es-ES" sz="1100" dirty="0"/>
          </a:p>
        </p:txBody>
      </p:sp>
      <p:sp>
        <p:nvSpPr>
          <p:cNvPr id="193" name="192 CuadroTexto"/>
          <p:cNvSpPr txBox="1"/>
          <p:nvPr/>
        </p:nvSpPr>
        <p:spPr>
          <a:xfrm>
            <a:off x="4572000" y="6286520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PROCESOS DE APOYO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85786" y="1500174"/>
            <a:ext cx="3714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Análisis Descriptivo</a:t>
            </a:r>
          </a:p>
          <a:p>
            <a:endParaRPr lang="es-ES" dirty="0" smtClean="0"/>
          </a:p>
          <a:p>
            <a:r>
              <a:rPr lang="es-ES" dirty="0" smtClean="0">
                <a:latin typeface="Times New Roman"/>
                <a:cs typeface="Times New Roman"/>
              </a:rPr>
              <a:t>◘ Principales Actividades</a:t>
            </a:r>
          </a:p>
          <a:p>
            <a:endParaRPr lang="es-ES" dirty="0" smtClean="0"/>
          </a:p>
          <a:p>
            <a:r>
              <a:rPr lang="es-ES" dirty="0" smtClean="0">
                <a:latin typeface="Times New Roman"/>
                <a:cs typeface="Times New Roman"/>
              </a:rPr>
              <a:t>◘ Historia de la </a:t>
            </a:r>
            <a:r>
              <a:rPr lang="es-ES" dirty="0" smtClean="0">
                <a:latin typeface="Times New Roman"/>
                <a:cs typeface="Times New Roman"/>
              </a:rPr>
              <a:t>empresa</a:t>
            </a:r>
          </a:p>
          <a:p>
            <a:endParaRPr lang="es-ES" dirty="0" smtClean="0">
              <a:latin typeface="Times New Roman"/>
              <a:cs typeface="Times New Roman"/>
            </a:endParaRPr>
          </a:p>
          <a:p>
            <a:r>
              <a:rPr lang="es-ES" dirty="0" smtClean="0">
                <a:latin typeface="Times New Roman"/>
                <a:cs typeface="Times New Roman"/>
              </a:rPr>
              <a:t>◘ Misión, visión y objetivos</a:t>
            </a:r>
          </a:p>
          <a:p>
            <a:endParaRPr lang="es-ES" dirty="0" smtClean="0">
              <a:latin typeface="Times New Roman"/>
              <a:cs typeface="Times New Roman"/>
            </a:endParaRP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angular"/>
          <p:cNvCxnSpPr/>
          <p:nvPr/>
        </p:nvCxnSpPr>
        <p:spPr>
          <a:xfrm>
            <a:off x="2857488" y="3786190"/>
            <a:ext cx="1857388" cy="285752"/>
          </a:xfrm>
          <a:prstGeom prst="bentConnector3">
            <a:avLst>
              <a:gd name="adj1" fmla="val 30736"/>
            </a:avLst>
          </a:prstGeom>
          <a:ln w="190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13 Conector angular"/>
          <p:cNvCxnSpPr/>
          <p:nvPr/>
        </p:nvCxnSpPr>
        <p:spPr>
          <a:xfrm>
            <a:off x="660292" y="3750472"/>
            <a:ext cx="357818" cy="761111"/>
          </a:xfrm>
          <a:prstGeom prst="bentConnector5">
            <a:avLst>
              <a:gd name="adj1" fmla="val 63887"/>
              <a:gd name="adj2" fmla="val 52194"/>
              <a:gd name="adj3" fmla="val 63493"/>
            </a:avLst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 flipV="1">
            <a:off x="2018242" y="4409367"/>
            <a:ext cx="285752" cy="102216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Forma"/>
          <p:cNvCxnSpPr/>
          <p:nvPr/>
        </p:nvCxnSpPr>
        <p:spPr>
          <a:xfrm>
            <a:off x="4572000" y="3700493"/>
            <a:ext cx="142876" cy="728639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179 Conector angular"/>
          <p:cNvCxnSpPr/>
          <p:nvPr/>
        </p:nvCxnSpPr>
        <p:spPr>
          <a:xfrm rot="10800000" flipV="1">
            <a:off x="3607588" y="4695120"/>
            <a:ext cx="607223" cy="234078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4143372" y="5052309"/>
            <a:ext cx="428628" cy="142877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85 Conector angular"/>
          <p:cNvCxnSpPr/>
          <p:nvPr/>
        </p:nvCxnSpPr>
        <p:spPr>
          <a:xfrm flipV="1">
            <a:off x="5286380" y="5032543"/>
            <a:ext cx="1285884" cy="162643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angular"/>
          <p:cNvCxnSpPr/>
          <p:nvPr/>
        </p:nvCxnSpPr>
        <p:spPr>
          <a:xfrm>
            <a:off x="7643834" y="4909433"/>
            <a:ext cx="857256" cy="19765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5643570" y="714356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Mapa de procesos</a:t>
            </a:r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16" name="15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17 Diagrama"/>
          <p:cNvGraphicFramePr/>
          <p:nvPr/>
        </p:nvGraphicFramePr>
        <p:xfrm>
          <a:off x="1357290" y="642918"/>
          <a:ext cx="6096000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18 CuadroTexto"/>
          <p:cNvSpPr txBox="1"/>
          <p:nvPr/>
        </p:nvSpPr>
        <p:spPr>
          <a:xfrm rot="16200000">
            <a:off x="-991473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Necesidades de los clientes</a:t>
            </a:r>
            <a:endParaRPr lang="es-ES" sz="16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018110" y="2571744"/>
            <a:ext cx="857256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Servicio</a:t>
            </a:r>
            <a:endParaRPr lang="es-ES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4143372" y="2500306"/>
            <a:ext cx="250033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Asesoramiento Técnico especializado</a:t>
            </a:r>
            <a:endParaRPr lang="es-ES" sz="10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857884" y="2857496"/>
            <a:ext cx="228601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Inspección del servicio a realizar</a:t>
            </a:r>
            <a:endParaRPr lang="es-ES" sz="10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4929190" y="3286124"/>
            <a:ext cx="264320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Evaluación y presentación presupuesto</a:t>
            </a:r>
            <a:endParaRPr lang="es-ES" sz="1000" dirty="0"/>
          </a:p>
        </p:txBody>
      </p:sp>
      <p:sp>
        <p:nvSpPr>
          <p:cNvPr id="27" name="26 Rombo"/>
          <p:cNvSpPr/>
          <p:nvPr/>
        </p:nvSpPr>
        <p:spPr>
          <a:xfrm>
            <a:off x="4929190" y="3714752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CuadroTexto"/>
          <p:cNvSpPr txBox="1"/>
          <p:nvPr/>
        </p:nvSpPr>
        <p:spPr>
          <a:xfrm>
            <a:off x="5000628" y="3786190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6072198" y="3714752"/>
            <a:ext cx="2000264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Planificación trabajo en taller</a:t>
            </a:r>
            <a:endParaRPr lang="es-ES" sz="10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5286380" y="4214818"/>
            <a:ext cx="207170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Trabajo realizado por técnicos</a:t>
            </a:r>
          </a:p>
        </p:txBody>
      </p:sp>
      <p:sp>
        <p:nvSpPr>
          <p:cNvPr id="31" name="30 Rombo"/>
          <p:cNvSpPr/>
          <p:nvPr/>
        </p:nvSpPr>
        <p:spPr>
          <a:xfrm>
            <a:off x="7643834" y="4143380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CuadroTexto"/>
          <p:cNvSpPr txBox="1"/>
          <p:nvPr/>
        </p:nvSpPr>
        <p:spPr>
          <a:xfrm>
            <a:off x="7715272" y="4214818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33" name="32 CuadroTexto"/>
          <p:cNvSpPr txBox="1"/>
          <p:nvPr/>
        </p:nvSpPr>
        <p:spPr>
          <a:xfrm rot="5400000">
            <a:off x="7241907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Satisfacción de los clientes</a:t>
            </a:r>
          </a:p>
        </p:txBody>
      </p:sp>
      <p:sp>
        <p:nvSpPr>
          <p:cNvPr id="35" name="34 CuadroTexto"/>
          <p:cNvSpPr txBox="1"/>
          <p:nvPr/>
        </p:nvSpPr>
        <p:spPr>
          <a:xfrm>
            <a:off x="1018110" y="4357694"/>
            <a:ext cx="1000132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Producto</a:t>
            </a:r>
            <a:endParaRPr lang="es-ES" sz="1400" dirty="0"/>
          </a:p>
        </p:txBody>
      </p:sp>
      <p:sp>
        <p:nvSpPr>
          <p:cNvPr id="36" name="35 CuadroTexto"/>
          <p:cNvSpPr txBox="1"/>
          <p:nvPr/>
        </p:nvSpPr>
        <p:spPr>
          <a:xfrm>
            <a:off x="2357422" y="4286256"/>
            <a:ext cx="171451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Solicitud de información</a:t>
            </a:r>
            <a:endParaRPr lang="es-ES" sz="1000" dirty="0"/>
          </a:p>
        </p:txBody>
      </p:sp>
      <p:sp>
        <p:nvSpPr>
          <p:cNvPr id="37" name="36 Rombo"/>
          <p:cNvSpPr/>
          <p:nvPr/>
        </p:nvSpPr>
        <p:spPr>
          <a:xfrm>
            <a:off x="4214810" y="4429132"/>
            <a:ext cx="928694" cy="500066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CuadroTexto"/>
          <p:cNvSpPr txBox="1"/>
          <p:nvPr/>
        </p:nvSpPr>
        <p:spPr>
          <a:xfrm>
            <a:off x="4214810" y="4572009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¿Conforme?</a:t>
            </a:r>
          </a:p>
        </p:txBody>
      </p:sp>
      <p:sp>
        <p:nvSpPr>
          <p:cNvPr id="39" name="38 CuadroTexto"/>
          <p:cNvSpPr txBox="1"/>
          <p:nvPr/>
        </p:nvSpPr>
        <p:spPr>
          <a:xfrm>
            <a:off x="3071802" y="4929198"/>
            <a:ext cx="107157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Proceso Venta</a:t>
            </a:r>
            <a:endParaRPr lang="es-ES" sz="1000" dirty="0"/>
          </a:p>
        </p:txBody>
      </p:sp>
      <p:sp>
        <p:nvSpPr>
          <p:cNvPr id="40" name="39 CuadroTexto"/>
          <p:cNvSpPr txBox="1"/>
          <p:nvPr/>
        </p:nvSpPr>
        <p:spPr>
          <a:xfrm>
            <a:off x="5500694" y="4786322"/>
            <a:ext cx="214314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Reparto e instalación producto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571472" y="1142984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Estratégicos</a:t>
            </a:r>
            <a:endParaRPr lang="es-ES" sz="1600" cap="all" dirty="0"/>
          </a:p>
        </p:txBody>
      </p:sp>
      <p:sp>
        <p:nvSpPr>
          <p:cNvPr id="42" name="41 CuadroTexto"/>
          <p:cNvSpPr txBox="1"/>
          <p:nvPr/>
        </p:nvSpPr>
        <p:spPr>
          <a:xfrm>
            <a:off x="1071538" y="4929198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CLAVE</a:t>
            </a:r>
            <a:endParaRPr lang="es-ES" sz="1600" cap="all" dirty="0"/>
          </a:p>
        </p:txBody>
      </p:sp>
      <p:cxnSp>
        <p:nvCxnSpPr>
          <p:cNvPr id="43" name="42 Conector recto"/>
          <p:cNvCxnSpPr/>
          <p:nvPr/>
        </p:nvCxnSpPr>
        <p:spPr>
          <a:xfrm>
            <a:off x="500034" y="5429264"/>
            <a:ext cx="8429684" cy="1588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64 CuadroTexto"/>
          <p:cNvSpPr txBox="1"/>
          <p:nvPr/>
        </p:nvSpPr>
        <p:spPr>
          <a:xfrm>
            <a:off x="4572000" y="5072075"/>
            <a:ext cx="71438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Pedido</a:t>
            </a:r>
            <a:endParaRPr lang="es-ES" sz="1000" dirty="0"/>
          </a:p>
        </p:txBody>
      </p:sp>
      <p:sp>
        <p:nvSpPr>
          <p:cNvPr id="66" name="65 CuadroTexto"/>
          <p:cNvSpPr txBox="1"/>
          <p:nvPr/>
        </p:nvSpPr>
        <p:spPr>
          <a:xfrm>
            <a:off x="4786314" y="4071942"/>
            <a:ext cx="45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  </a:t>
            </a:r>
            <a:endParaRPr lang="es-ES" sz="1100" dirty="0"/>
          </a:p>
        </p:txBody>
      </p:sp>
      <p:sp>
        <p:nvSpPr>
          <p:cNvPr id="67" name="66 Rombo"/>
          <p:cNvSpPr/>
          <p:nvPr/>
        </p:nvSpPr>
        <p:spPr>
          <a:xfrm>
            <a:off x="2571736" y="2857496"/>
            <a:ext cx="1285884" cy="642942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67 CuadroTexto"/>
          <p:cNvSpPr txBox="1"/>
          <p:nvPr/>
        </p:nvSpPr>
        <p:spPr>
          <a:xfrm>
            <a:off x="2714612" y="300037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¿Es un cliente  importante?</a:t>
            </a:r>
          </a:p>
        </p:txBody>
      </p:sp>
      <p:cxnSp>
        <p:nvCxnSpPr>
          <p:cNvPr id="69" name="45 Conector angular"/>
          <p:cNvCxnSpPr>
            <a:stCxn id="67" idx="3"/>
          </p:cNvCxnSpPr>
          <p:nvPr/>
        </p:nvCxnSpPr>
        <p:spPr>
          <a:xfrm>
            <a:off x="3857620" y="3178967"/>
            <a:ext cx="178595" cy="321471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48 Conector angular"/>
          <p:cNvCxnSpPr>
            <a:stCxn id="67" idx="1"/>
          </p:cNvCxnSpPr>
          <p:nvPr/>
        </p:nvCxnSpPr>
        <p:spPr>
          <a:xfrm rot="10800000" flipV="1">
            <a:off x="2393142" y="3178966"/>
            <a:ext cx="178595" cy="321471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CuadroTexto"/>
          <p:cNvSpPr txBox="1"/>
          <p:nvPr/>
        </p:nvSpPr>
        <p:spPr>
          <a:xfrm>
            <a:off x="2428860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sp>
        <p:nvSpPr>
          <p:cNvPr id="72" name="71 CuadroTexto"/>
          <p:cNvSpPr txBox="1"/>
          <p:nvPr/>
        </p:nvSpPr>
        <p:spPr>
          <a:xfrm>
            <a:off x="3643306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sp>
        <p:nvSpPr>
          <p:cNvPr id="73" name="72 CuadroTexto"/>
          <p:cNvSpPr txBox="1"/>
          <p:nvPr/>
        </p:nvSpPr>
        <p:spPr>
          <a:xfrm>
            <a:off x="3500430" y="3500438"/>
            <a:ext cx="1071570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Contacto con Gerencia</a:t>
            </a:r>
            <a:endParaRPr lang="es-ES" sz="1000" dirty="0"/>
          </a:p>
        </p:txBody>
      </p:sp>
      <p:sp>
        <p:nvSpPr>
          <p:cNvPr id="74" name="73 CuadroTexto"/>
          <p:cNvSpPr txBox="1"/>
          <p:nvPr/>
        </p:nvSpPr>
        <p:spPr>
          <a:xfrm>
            <a:off x="1928794" y="3500438"/>
            <a:ext cx="928694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Atención al Cliente</a:t>
            </a:r>
            <a:endParaRPr lang="es-ES" sz="1000" dirty="0"/>
          </a:p>
        </p:txBody>
      </p:sp>
      <p:cxnSp>
        <p:nvCxnSpPr>
          <p:cNvPr id="76" name="75 Conector recto de flecha"/>
          <p:cNvCxnSpPr>
            <a:stCxn id="36" idx="0"/>
            <a:endCxn id="67" idx="2"/>
          </p:cNvCxnSpPr>
          <p:nvPr/>
        </p:nvCxnSpPr>
        <p:spPr>
          <a:xfrm rot="5400000" flipH="1" flipV="1">
            <a:off x="2821769" y="3893347"/>
            <a:ext cx="785818" cy="1588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78 CuadroTexto"/>
          <p:cNvSpPr txBox="1"/>
          <p:nvPr/>
        </p:nvSpPr>
        <p:spPr>
          <a:xfrm>
            <a:off x="1857356" y="5643578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Contabilidad</a:t>
            </a:r>
            <a:endParaRPr lang="es-ES" sz="1000" dirty="0"/>
          </a:p>
        </p:txBody>
      </p:sp>
      <p:sp>
        <p:nvSpPr>
          <p:cNvPr id="80" name="79 CuadroTexto"/>
          <p:cNvSpPr txBox="1"/>
          <p:nvPr/>
        </p:nvSpPr>
        <p:spPr>
          <a:xfrm>
            <a:off x="3357554" y="5643578"/>
            <a:ext cx="1000132" cy="400110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Control</a:t>
            </a:r>
            <a:r>
              <a:rPr lang="es-ES" sz="1000" dirty="0" smtClean="0"/>
              <a:t> de Calidad</a:t>
            </a:r>
            <a:endParaRPr lang="es-ES" sz="1000" dirty="0"/>
          </a:p>
        </p:txBody>
      </p:sp>
      <p:sp>
        <p:nvSpPr>
          <p:cNvPr id="81" name="80 CuadroTexto"/>
          <p:cNvSpPr txBox="1"/>
          <p:nvPr/>
        </p:nvSpPr>
        <p:spPr>
          <a:xfrm>
            <a:off x="4643438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Logística</a:t>
            </a:r>
            <a:endParaRPr lang="es-ES" sz="1000" dirty="0"/>
          </a:p>
        </p:txBody>
      </p:sp>
      <p:sp>
        <p:nvSpPr>
          <p:cNvPr id="82" name="81 CuadroTexto"/>
          <p:cNvSpPr txBox="1"/>
          <p:nvPr/>
        </p:nvSpPr>
        <p:spPr>
          <a:xfrm>
            <a:off x="592932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Proveedores</a:t>
            </a:r>
            <a:endParaRPr lang="es-ES" sz="1000" dirty="0"/>
          </a:p>
        </p:txBody>
      </p:sp>
      <p:sp>
        <p:nvSpPr>
          <p:cNvPr id="83" name="82 CuadroTexto"/>
          <p:cNvSpPr txBox="1"/>
          <p:nvPr/>
        </p:nvSpPr>
        <p:spPr>
          <a:xfrm>
            <a:off x="3357554" y="4572008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>
            <a:endCxn id="15" idx="0"/>
          </p:cNvCxnSpPr>
          <p:nvPr/>
        </p:nvCxnSpPr>
        <p:spPr>
          <a:xfrm rot="5400000">
            <a:off x="5161365" y="3589737"/>
            <a:ext cx="214312" cy="3571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CuadroTexto"/>
          <p:cNvSpPr txBox="1"/>
          <p:nvPr/>
        </p:nvSpPr>
        <p:spPr>
          <a:xfrm>
            <a:off x="5643570" y="714356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Mapa de procesos</a:t>
            </a:r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4" name="3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1357290" y="642918"/>
          <a:ext cx="6096000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6 CuadroTexto"/>
          <p:cNvSpPr txBox="1"/>
          <p:nvPr/>
        </p:nvSpPr>
        <p:spPr>
          <a:xfrm rot="16200000">
            <a:off x="-991473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Necesidades de los clientes</a:t>
            </a:r>
            <a:endParaRPr lang="es-ES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018110" y="2571744"/>
            <a:ext cx="857256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Servicio</a:t>
            </a:r>
            <a:endParaRPr lang="es-ES" sz="1400" dirty="0"/>
          </a:p>
        </p:txBody>
      </p:sp>
      <p:sp>
        <p:nvSpPr>
          <p:cNvPr id="9" name="8 Rombo"/>
          <p:cNvSpPr/>
          <p:nvPr/>
        </p:nvSpPr>
        <p:spPr>
          <a:xfrm>
            <a:off x="2571736" y="2857496"/>
            <a:ext cx="1285884" cy="642942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2714612" y="300037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¿Es un cliente  importante?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3500430" y="3500438"/>
            <a:ext cx="1071570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Contacto con Gerencia</a:t>
            </a:r>
            <a:endParaRPr lang="es-ES" sz="1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143372" y="2500306"/>
            <a:ext cx="250033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Asesoramiento Técnico especializado</a:t>
            </a:r>
            <a:endParaRPr lang="es-E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857884" y="2857496"/>
            <a:ext cx="228601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Inspección del servicio a realizar</a:t>
            </a:r>
            <a:endParaRPr lang="es-ES" sz="1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929190" y="3286124"/>
            <a:ext cx="264320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Evaluación y presentación presupuesto</a:t>
            </a:r>
            <a:endParaRPr lang="es-ES" sz="1000" dirty="0"/>
          </a:p>
        </p:txBody>
      </p:sp>
      <p:sp>
        <p:nvSpPr>
          <p:cNvPr id="15" name="14 Rombo"/>
          <p:cNvSpPr/>
          <p:nvPr/>
        </p:nvSpPr>
        <p:spPr>
          <a:xfrm>
            <a:off x="4929190" y="3714752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5000628" y="3786190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6072198" y="3714752"/>
            <a:ext cx="2000264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Planificación trabajo en taller</a:t>
            </a:r>
            <a:endParaRPr lang="es-ES" sz="1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286380" y="4214818"/>
            <a:ext cx="207170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Trabajo realizado por técnicos</a:t>
            </a:r>
          </a:p>
        </p:txBody>
      </p:sp>
      <p:sp>
        <p:nvSpPr>
          <p:cNvPr id="19" name="18 Rombo"/>
          <p:cNvSpPr/>
          <p:nvPr/>
        </p:nvSpPr>
        <p:spPr>
          <a:xfrm>
            <a:off x="7643834" y="4143380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7715272" y="4214818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21" name="20 CuadroTexto"/>
          <p:cNvSpPr txBox="1"/>
          <p:nvPr/>
        </p:nvSpPr>
        <p:spPr>
          <a:xfrm rot="5400000">
            <a:off x="7241907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Satisfacción de los clientes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928794" y="3500438"/>
            <a:ext cx="928694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Atención al Cliente</a:t>
            </a:r>
            <a:endParaRPr lang="es-ES" sz="10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1018110" y="4357694"/>
            <a:ext cx="1000132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Producto</a:t>
            </a:r>
            <a:endParaRPr lang="es-ES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357422" y="4286256"/>
            <a:ext cx="171451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Solicitud de información</a:t>
            </a:r>
            <a:endParaRPr lang="es-ES" sz="1000" dirty="0"/>
          </a:p>
        </p:txBody>
      </p:sp>
      <p:sp>
        <p:nvSpPr>
          <p:cNvPr id="25" name="24 Rombo"/>
          <p:cNvSpPr/>
          <p:nvPr/>
        </p:nvSpPr>
        <p:spPr>
          <a:xfrm>
            <a:off x="4214810" y="4429132"/>
            <a:ext cx="928694" cy="500066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4214810" y="4572009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¿Conforme?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3071802" y="4929198"/>
            <a:ext cx="107157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Proceso Venta</a:t>
            </a:r>
            <a:endParaRPr lang="es-ES" sz="10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500694" y="4786322"/>
            <a:ext cx="214314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Reparto e instalación producto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571472" y="1142984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Estratégicos</a:t>
            </a:r>
            <a:endParaRPr lang="es-ES" sz="1600" cap="all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071538" y="4929198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CLAVE</a:t>
            </a:r>
            <a:endParaRPr lang="es-ES" sz="1600" cap="all" dirty="0"/>
          </a:p>
        </p:txBody>
      </p:sp>
      <p:sp>
        <p:nvSpPr>
          <p:cNvPr id="33" name="32 CuadroTexto"/>
          <p:cNvSpPr txBox="1"/>
          <p:nvPr/>
        </p:nvSpPr>
        <p:spPr>
          <a:xfrm>
            <a:off x="3357554" y="5643578"/>
            <a:ext cx="1000132" cy="400110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Control</a:t>
            </a:r>
            <a:r>
              <a:rPr lang="es-ES" sz="1000" dirty="0" smtClean="0"/>
              <a:t> de Calidad</a:t>
            </a:r>
            <a:endParaRPr lang="es-ES" sz="10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4643438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Logística</a:t>
            </a:r>
            <a:endParaRPr lang="es-ES" sz="1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592932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Proveedores</a:t>
            </a:r>
            <a:endParaRPr lang="es-ES" sz="1000" dirty="0"/>
          </a:p>
        </p:txBody>
      </p:sp>
      <p:cxnSp>
        <p:nvCxnSpPr>
          <p:cNvPr id="36" name="40 Conector angular"/>
          <p:cNvCxnSpPr>
            <a:stCxn id="8" idx="3"/>
            <a:endCxn id="9" idx="0"/>
          </p:cNvCxnSpPr>
          <p:nvPr/>
        </p:nvCxnSpPr>
        <p:spPr>
          <a:xfrm>
            <a:off x="1875366" y="2725633"/>
            <a:ext cx="1339312" cy="131863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45 Conector angular"/>
          <p:cNvCxnSpPr>
            <a:stCxn id="9" idx="3"/>
            <a:endCxn id="11" idx="0"/>
          </p:cNvCxnSpPr>
          <p:nvPr/>
        </p:nvCxnSpPr>
        <p:spPr>
          <a:xfrm>
            <a:off x="3857620" y="3178967"/>
            <a:ext cx="178595" cy="32147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48 Conector angular"/>
          <p:cNvCxnSpPr>
            <a:stCxn id="9" idx="1"/>
            <a:endCxn id="22" idx="0"/>
          </p:cNvCxnSpPr>
          <p:nvPr/>
        </p:nvCxnSpPr>
        <p:spPr>
          <a:xfrm rot="10800000" flipV="1">
            <a:off x="2393142" y="3178966"/>
            <a:ext cx="178595" cy="32147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2428860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sp>
        <p:nvSpPr>
          <p:cNvPr id="40" name="39 CuadroTexto"/>
          <p:cNvSpPr txBox="1"/>
          <p:nvPr/>
        </p:nvSpPr>
        <p:spPr>
          <a:xfrm>
            <a:off x="3643306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41" name="54 Conector angular"/>
          <p:cNvCxnSpPr>
            <a:stCxn id="11" idx="3"/>
          </p:cNvCxnSpPr>
          <p:nvPr/>
        </p:nvCxnSpPr>
        <p:spPr>
          <a:xfrm flipV="1">
            <a:off x="4572000" y="2786058"/>
            <a:ext cx="285752" cy="91443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angular"/>
          <p:cNvCxnSpPr>
            <a:stCxn id="22" idx="3"/>
          </p:cNvCxnSpPr>
          <p:nvPr/>
        </p:nvCxnSpPr>
        <p:spPr>
          <a:xfrm>
            <a:off x="2857488" y="3700493"/>
            <a:ext cx="2000264" cy="300011"/>
          </a:xfrm>
          <a:prstGeom prst="bentConnector3">
            <a:avLst>
              <a:gd name="adj1" fmla="val 1898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67 Conector angular"/>
          <p:cNvCxnSpPr>
            <a:stCxn id="12" idx="3"/>
            <a:endCxn id="13" idx="0"/>
          </p:cNvCxnSpPr>
          <p:nvPr/>
        </p:nvCxnSpPr>
        <p:spPr>
          <a:xfrm>
            <a:off x="6643702" y="2623417"/>
            <a:ext cx="357190" cy="23407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8 Conector angular"/>
          <p:cNvCxnSpPr>
            <a:stCxn id="13" idx="1"/>
          </p:cNvCxnSpPr>
          <p:nvPr/>
        </p:nvCxnSpPr>
        <p:spPr>
          <a:xfrm rot="10800000" flipV="1">
            <a:off x="5643570" y="2980606"/>
            <a:ext cx="214314" cy="305517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>
            <a:stCxn id="15" idx="3"/>
            <a:endCxn id="17" idx="1"/>
          </p:cNvCxnSpPr>
          <p:nvPr/>
        </p:nvCxnSpPr>
        <p:spPr>
          <a:xfrm flipV="1">
            <a:off x="5572132" y="3837863"/>
            <a:ext cx="500066" cy="554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5572132" y="3643314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47" name="46 Conector recto de flecha"/>
          <p:cNvCxnSpPr>
            <a:stCxn id="17" idx="2"/>
            <a:endCxn id="18" idx="0"/>
          </p:cNvCxnSpPr>
          <p:nvPr/>
        </p:nvCxnSpPr>
        <p:spPr>
          <a:xfrm rot="5400000">
            <a:off x="6570359" y="3712846"/>
            <a:ext cx="253845" cy="7500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18" idx="3"/>
            <a:endCxn id="19" idx="1"/>
          </p:cNvCxnSpPr>
          <p:nvPr/>
        </p:nvCxnSpPr>
        <p:spPr>
          <a:xfrm flipV="1">
            <a:off x="7358082" y="4321975"/>
            <a:ext cx="285752" cy="1595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05 Conector angular"/>
          <p:cNvCxnSpPr>
            <a:stCxn id="19" idx="2"/>
          </p:cNvCxnSpPr>
          <p:nvPr/>
        </p:nvCxnSpPr>
        <p:spPr>
          <a:xfrm rot="16200000" flipH="1">
            <a:off x="8054602" y="4411272"/>
            <a:ext cx="357190" cy="53578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7929586" y="464344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51" name="109 Conector angular"/>
          <p:cNvCxnSpPr>
            <a:stCxn id="7" idx="2"/>
            <a:endCxn id="8" idx="1"/>
          </p:cNvCxnSpPr>
          <p:nvPr/>
        </p:nvCxnSpPr>
        <p:spPr>
          <a:xfrm flipV="1">
            <a:off x="660292" y="2725633"/>
            <a:ext cx="357818" cy="1024839"/>
          </a:xfrm>
          <a:prstGeom prst="bentConnector5">
            <a:avLst>
              <a:gd name="adj1" fmla="val 63887"/>
              <a:gd name="adj2" fmla="val 51629"/>
              <a:gd name="adj3" fmla="val 6349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/>
          <p:nvPr/>
        </p:nvCxnSpPr>
        <p:spPr>
          <a:xfrm rot="5400000">
            <a:off x="4714877" y="3857629"/>
            <a:ext cx="285750" cy="158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CuadroTexto"/>
          <p:cNvSpPr txBox="1"/>
          <p:nvPr/>
        </p:nvSpPr>
        <p:spPr>
          <a:xfrm>
            <a:off x="4572000" y="5072075"/>
            <a:ext cx="71438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Pedido</a:t>
            </a:r>
            <a:endParaRPr lang="es-ES" sz="1000" dirty="0"/>
          </a:p>
        </p:txBody>
      </p:sp>
      <p:sp>
        <p:nvSpPr>
          <p:cNvPr id="54" name="53 CuadroTexto"/>
          <p:cNvSpPr txBox="1"/>
          <p:nvPr/>
        </p:nvSpPr>
        <p:spPr>
          <a:xfrm>
            <a:off x="4786314" y="4071942"/>
            <a:ext cx="45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  </a:t>
            </a:r>
            <a:endParaRPr lang="es-ES" sz="1100" dirty="0"/>
          </a:p>
        </p:txBody>
      </p:sp>
      <p:sp>
        <p:nvSpPr>
          <p:cNvPr id="55" name="54 CuadroTexto"/>
          <p:cNvSpPr txBox="1"/>
          <p:nvPr/>
        </p:nvSpPr>
        <p:spPr>
          <a:xfrm>
            <a:off x="4572000" y="6286520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PROCESOS DE APOYO</a:t>
            </a:r>
            <a:endParaRPr lang="es-ES" sz="1600" dirty="0"/>
          </a:p>
        </p:txBody>
      </p:sp>
      <p:cxnSp>
        <p:nvCxnSpPr>
          <p:cNvPr id="56" name="55 Conector angular"/>
          <p:cNvCxnSpPr/>
          <p:nvPr/>
        </p:nvCxnSpPr>
        <p:spPr>
          <a:xfrm>
            <a:off x="2857488" y="3786190"/>
            <a:ext cx="1857388" cy="285752"/>
          </a:xfrm>
          <a:prstGeom prst="bentConnector3">
            <a:avLst>
              <a:gd name="adj1" fmla="val 30736"/>
            </a:avLst>
          </a:prstGeom>
          <a:ln w="190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113 Conector angular"/>
          <p:cNvCxnSpPr/>
          <p:nvPr/>
        </p:nvCxnSpPr>
        <p:spPr>
          <a:xfrm>
            <a:off x="660292" y="3750472"/>
            <a:ext cx="357818" cy="761111"/>
          </a:xfrm>
          <a:prstGeom prst="bentConnector5">
            <a:avLst>
              <a:gd name="adj1" fmla="val 63887"/>
              <a:gd name="adj2" fmla="val 52194"/>
              <a:gd name="adj3" fmla="val 63493"/>
            </a:avLst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 flipV="1">
            <a:off x="2018242" y="4409367"/>
            <a:ext cx="285752" cy="102216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Forma"/>
          <p:cNvCxnSpPr/>
          <p:nvPr/>
        </p:nvCxnSpPr>
        <p:spPr>
          <a:xfrm>
            <a:off x="4572000" y="3700493"/>
            <a:ext cx="142876" cy="728639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179 Conector angular"/>
          <p:cNvCxnSpPr/>
          <p:nvPr/>
        </p:nvCxnSpPr>
        <p:spPr>
          <a:xfrm rot="10800000" flipV="1">
            <a:off x="3607588" y="4695120"/>
            <a:ext cx="607223" cy="234078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/>
          <p:nvPr/>
        </p:nvCxnSpPr>
        <p:spPr>
          <a:xfrm>
            <a:off x="4143372" y="5052309"/>
            <a:ext cx="428628" cy="142877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185 Conector angular"/>
          <p:cNvCxnSpPr/>
          <p:nvPr/>
        </p:nvCxnSpPr>
        <p:spPr>
          <a:xfrm flipV="1">
            <a:off x="5286380" y="5032543"/>
            <a:ext cx="1285884" cy="162643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angular"/>
          <p:cNvCxnSpPr/>
          <p:nvPr/>
        </p:nvCxnSpPr>
        <p:spPr>
          <a:xfrm>
            <a:off x="7643834" y="4909433"/>
            <a:ext cx="857256" cy="19765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63 CuadroTexto"/>
          <p:cNvSpPr txBox="1"/>
          <p:nvPr/>
        </p:nvSpPr>
        <p:spPr>
          <a:xfrm>
            <a:off x="5643570" y="714356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Mapa de procesos</a:t>
            </a:r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65" name="64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66" name="65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7" name="66 Diagrama"/>
          <p:cNvGraphicFramePr/>
          <p:nvPr/>
        </p:nvGraphicFramePr>
        <p:xfrm>
          <a:off x="1357290" y="642918"/>
          <a:ext cx="6096000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8" name="67 CuadroTexto"/>
          <p:cNvSpPr txBox="1"/>
          <p:nvPr/>
        </p:nvSpPr>
        <p:spPr>
          <a:xfrm rot="16200000">
            <a:off x="-991473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Necesidades de los clientes</a:t>
            </a:r>
            <a:endParaRPr lang="es-ES" sz="1600" dirty="0"/>
          </a:p>
        </p:txBody>
      </p:sp>
      <p:sp>
        <p:nvSpPr>
          <p:cNvPr id="69" name="68 CuadroTexto"/>
          <p:cNvSpPr txBox="1"/>
          <p:nvPr/>
        </p:nvSpPr>
        <p:spPr>
          <a:xfrm>
            <a:off x="1018110" y="2571744"/>
            <a:ext cx="857256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Servicio</a:t>
            </a:r>
            <a:endParaRPr lang="es-ES" sz="1400" dirty="0"/>
          </a:p>
        </p:txBody>
      </p:sp>
      <p:sp>
        <p:nvSpPr>
          <p:cNvPr id="70" name="69 CuadroTexto"/>
          <p:cNvSpPr txBox="1"/>
          <p:nvPr/>
        </p:nvSpPr>
        <p:spPr>
          <a:xfrm>
            <a:off x="4143372" y="2500306"/>
            <a:ext cx="250033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Asesoramiento Técnico especializado</a:t>
            </a:r>
            <a:endParaRPr lang="es-ES" sz="1000" dirty="0"/>
          </a:p>
        </p:txBody>
      </p:sp>
      <p:sp>
        <p:nvSpPr>
          <p:cNvPr id="71" name="70 CuadroTexto"/>
          <p:cNvSpPr txBox="1"/>
          <p:nvPr/>
        </p:nvSpPr>
        <p:spPr>
          <a:xfrm>
            <a:off x="5857884" y="2857496"/>
            <a:ext cx="228601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Inspección del servicio a realizar</a:t>
            </a:r>
            <a:endParaRPr lang="es-ES" sz="1000" dirty="0"/>
          </a:p>
        </p:txBody>
      </p:sp>
      <p:sp>
        <p:nvSpPr>
          <p:cNvPr id="72" name="71 CuadroTexto"/>
          <p:cNvSpPr txBox="1"/>
          <p:nvPr/>
        </p:nvSpPr>
        <p:spPr>
          <a:xfrm>
            <a:off x="4929190" y="3286124"/>
            <a:ext cx="264320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Evaluación y presentación presupuesto</a:t>
            </a:r>
            <a:endParaRPr lang="es-ES" sz="1000" dirty="0"/>
          </a:p>
        </p:txBody>
      </p:sp>
      <p:sp>
        <p:nvSpPr>
          <p:cNvPr id="73" name="72 Rombo"/>
          <p:cNvSpPr/>
          <p:nvPr/>
        </p:nvSpPr>
        <p:spPr>
          <a:xfrm>
            <a:off x="4929190" y="3714752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73 CuadroTexto"/>
          <p:cNvSpPr txBox="1"/>
          <p:nvPr/>
        </p:nvSpPr>
        <p:spPr>
          <a:xfrm>
            <a:off x="5000628" y="3786190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75" name="74 CuadroTexto"/>
          <p:cNvSpPr txBox="1"/>
          <p:nvPr/>
        </p:nvSpPr>
        <p:spPr>
          <a:xfrm>
            <a:off x="6072198" y="3714752"/>
            <a:ext cx="2000264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Planificación trabajo en taller</a:t>
            </a:r>
            <a:endParaRPr lang="es-ES" sz="1000" dirty="0"/>
          </a:p>
        </p:txBody>
      </p:sp>
      <p:sp>
        <p:nvSpPr>
          <p:cNvPr id="76" name="75 CuadroTexto"/>
          <p:cNvSpPr txBox="1"/>
          <p:nvPr/>
        </p:nvSpPr>
        <p:spPr>
          <a:xfrm>
            <a:off x="5286380" y="4214818"/>
            <a:ext cx="207170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Trabajo realizado por técnicos</a:t>
            </a:r>
          </a:p>
        </p:txBody>
      </p:sp>
      <p:sp>
        <p:nvSpPr>
          <p:cNvPr id="77" name="76 Rombo"/>
          <p:cNvSpPr/>
          <p:nvPr/>
        </p:nvSpPr>
        <p:spPr>
          <a:xfrm>
            <a:off x="7643834" y="4143380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77 CuadroTexto"/>
          <p:cNvSpPr txBox="1"/>
          <p:nvPr/>
        </p:nvSpPr>
        <p:spPr>
          <a:xfrm>
            <a:off x="7715272" y="4214818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79" name="78 CuadroTexto"/>
          <p:cNvSpPr txBox="1"/>
          <p:nvPr/>
        </p:nvSpPr>
        <p:spPr>
          <a:xfrm rot="5400000">
            <a:off x="7241907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Satisfacción de los clientes</a:t>
            </a:r>
          </a:p>
        </p:txBody>
      </p:sp>
      <p:sp>
        <p:nvSpPr>
          <p:cNvPr id="80" name="79 CuadroTexto"/>
          <p:cNvSpPr txBox="1"/>
          <p:nvPr/>
        </p:nvSpPr>
        <p:spPr>
          <a:xfrm>
            <a:off x="1018110" y="4357694"/>
            <a:ext cx="1000132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Producto</a:t>
            </a:r>
            <a:endParaRPr lang="es-ES" sz="1400" dirty="0"/>
          </a:p>
        </p:txBody>
      </p:sp>
      <p:sp>
        <p:nvSpPr>
          <p:cNvPr id="81" name="80 CuadroTexto"/>
          <p:cNvSpPr txBox="1"/>
          <p:nvPr/>
        </p:nvSpPr>
        <p:spPr>
          <a:xfrm>
            <a:off x="2357422" y="4286256"/>
            <a:ext cx="171451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Solicitud de información</a:t>
            </a:r>
            <a:endParaRPr lang="es-ES" sz="1000" dirty="0"/>
          </a:p>
        </p:txBody>
      </p:sp>
      <p:sp>
        <p:nvSpPr>
          <p:cNvPr id="82" name="81 Rombo"/>
          <p:cNvSpPr/>
          <p:nvPr/>
        </p:nvSpPr>
        <p:spPr>
          <a:xfrm>
            <a:off x="4214810" y="4429132"/>
            <a:ext cx="928694" cy="500066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82 CuadroTexto"/>
          <p:cNvSpPr txBox="1"/>
          <p:nvPr/>
        </p:nvSpPr>
        <p:spPr>
          <a:xfrm>
            <a:off x="4214810" y="4572009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¿Conforme?</a:t>
            </a:r>
          </a:p>
        </p:txBody>
      </p:sp>
      <p:sp>
        <p:nvSpPr>
          <p:cNvPr id="84" name="83 CuadroTexto"/>
          <p:cNvSpPr txBox="1"/>
          <p:nvPr/>
        </p:nvSpPr>
        <p:spPr>
          <a:xfrm>
            <a:off x="3071802" y="4929198"/>
            <a:ext cx="107157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Proceso Venta</a:t>
            </a:r>
            <a:endParaRPr lang="es-ES" sz="1000" dirty="0"/>
          </a:p>
        </p:txBody>
      </p:sp>
      <p:sp>
        <p:nvSpPr>
          <p:cNvPr id="85" name="84 CuadroTexto"/>
          <p:cNvSpPr txBox="1"/>
          <p:nvPr/>
        </p:nvSpPr>
        <p:spPr>
          <a:xfrm>
            <a:off x="5500694" y="4786322"/>
            <a:ext cx="214314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Reparto e instalación producto</a:t>
            </a:r>
          </a:p>
        </p:txBody>
      </p:sp>
      <p:sp>
        <p:nvSpPr>
          <p:cNvPr id="86" name="85 CuadroTexto"/>
          <p:cNvSpPr txBox="1"/>
          <p:nvPr/>
        </p:nvSpPr>
        <p:spPr>
          <a:xfrm>
            <a:off x="571472" y="1142984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Estratégicos</a:t>
            </a:r>
            <a:endParaRPr lang="es-ES" sz="1600" cap="all" dirty="0"/>
          </a:p>
        </p:txBody>
      </p:sp>
      <p:sp>
        <p:nvSpPr>
          <p:cNvPr id="87" name="86 CuadroTexto"/>
          <p:cNvSpPr txBox="1"/>
          <p:nvPr/>
        </p:nvSpPr>
        <p:spPr>
          <a:xfrm>
            <a:off x="1071538" y="4929198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CLAVE</a:t>
            </a:r>
            <a:endParaRPr lang="es-ES" sz="1600" cap="all" dirty="0"/>
          </a:p>
        </p:txBody>
      </p:sp>
      <p:sp>
        <p:nvSpPr>
          <p:cNvPr id="89" name="88 CuadroTexto"/>
          <p:cNvSpPr txBox="1"/>
          <p:nvPr/>
        </p:nvSpPr>
        <p:spPr>
          <a:xfrm>
            <a:off x="4572000" y="5072075"/>
            <a:ext cx="71438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Pedido</a:t>
            </a:r>
            <a:endParaRPr lang="es-ES" sz="1000" dirty="0"/>
          </a:p>
        </p:txBody>
      </p:sp>
      <p:sp>
        <p:nvSpPr>
          <p:cNvPr id="90" name="89 CuadroTexto"/>
          <p:cNvSpPr txBox="1"/>
          <p:nvPr/>
        </p:nvSpPr>
        <p:spPr>
          <a:xfrm>
            <a:off x="4786314" y="4071942"/>
            <a:ext cx="45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  </a:t>
            </a:r>
            <a:endParaRPr lang="es-ES" sz="1100" dirty="0"/>
          </a:p>
        </p:txBody>
      </p:sp>
      <p:sp>
        <p:nvSpPr>
          <p:cNvPr id="91" name="90 Rombo"/>
          <p:cNvSpPr/>
          <p:nvPr/>
        </p:nvSpPr>
        <p:spPr>
          <a:xfrm>
            <a:off x="2571736" y="2857496"/>
            <a:ext cx="1285884" cy="642942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2" name="91 CuadroTexto"/>
          <p:cNvSpPr txBox="1"/>
          <p:nvPr/>
        </p:nvSpPr>
        <p:spPr>
          <a:xfrm>
            <a:off x="2714612" y="300037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¿Es un cliente  importante?</a:t>
            </a:r>
          </a:p>
        </p:txBody>
      </p:sp>
      <p:sp>
        <p:nvSpPr>
          <p:cNvPr id="95" name="94 CuadroTexto"/>
          <p:cNvSpPr txBox="1"/>
          <p:nvPr/>
        </p:nvSpPr>
        <p:spPr>
          <a:xfrm>
            <a:off x="2428860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sp>
        <p:nvSpPr>
          <p:cNvPr id="96" name="95 CuadroTexto"/>
          <p:cNvSpPr txBox="1"/>
          <p:nvPr/>
        </p:nvSpPr>
        <p:spPr>
          <a:xfrm>
            <a:off x="3643306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sp>
        <p:nvSpPr>
          <p:cNvPr id="97" name="96 CuadroTexto"/>
          <p:cNvSpPr txBox="1"/>
          <p:nvPr/>
        </p:nvSpPr>
        <p:spPr>
          <a:xfrm>
            <a:off x="3500430" y="3500438"/>
            <a:ext cx="1071570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Contacto con Gerencia</a:t>
            </a:r>
            <a:endParaRPr lang="es-ES" sz="1000" dirty="0"/>
          </a:p>
        </p:txBody>
      </p:sp>
      <p:sp>
        <p:nvSpPr>
          <p:cNvPr id="98" name="97 CuadroTexto"/>
          <p:cNvSpPr txBox="1"/>
          <p:nvPr/>
        </p:nvSpPr>
        <p:spPr>
          <a:xfrm>
            <a:off x="1928794" y="3500438"/>
            <a:ext cx="928694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Atención al Cliente</a:t>
            </a:r>
            <a:endParaRPr lang="es-ES" sz="1000" dirty="0"/>
          </a:p>
        </p:txBody>
      </p:sp>
      <p:cxnSp>
        <p:nvCxnSpPr>
          <p:cNvPr id="99" name="98 Conector recto de flecha"/>
          <p:cNvCxnSpPr>
            <a:stCxn id="81" idx="0"/>
            <a:endCxn id="91" idx="2"/>
          </p:cNvCxnSpPr>
          <p:nvPr/>
        </p:nvCxnSpPr>
        <p:spPr>
          <a:xfrm rot="5400000" flipH="1" flipV="1">
            <a:off x="2821769" y="3893347"/>
            <a:ext cx="785818" cy="1588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99 CuadroTexto"/>
          <p:cNvSpPr txBox="1"/>
          <p:nvPr/>
        </p:nvSpPr>
        <p:spPr>
          <a:xfrm>
            <a:off x="200023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Contabilidad</a:t>
            </a:r>
            <a:endParaRPr lang="es-ES" sz="1000" dirty="0"/>
          </a:p>
        </p:txBody>
      </p:sp>
      <p:sp>
        <p:nvSpPr>
          <p:cNvPr id="101" name="100 CuadroTexto"/>
          <p:cNvSpPr txBox="1"/>
          <p:nvPr/>
        </p:nvSpPr>
        <p:spPr>
          <a:xfrm>
            <a:off x="3357554" y="5643578"/>
            <a:ext cx="1000132" cy="400110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Control</a:t>
            </a:r>
            <a:r>
              <a:rPr lang="es-ES" sz="1000" dirty="0" smtClean="0"/>
              <a:t> de Calidad</a:t>
            </a:r>
            <a:endParaRPr lang="es-ES" sz="1000" dirty="0"/>
          </a:p>
        </p:txBody>
      </p:sp>
      <p:sp>
        <p:nvSpPr>
          <p:cNvPr id="102" name="101 CuadroTexto"/>
          <p:cNvSpPr txBox="1"/>
          <p:nvPr/>
        </p:nvSpPr>
        <p:spPr>
          <a:xfrm>
            <a:off x="4643438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Logística</a:t>
            </a:r>
            <a:endParaRPr lang="es-ES" sz="1000" dirty="0"/>
          </a:p>
        </p:txBody>
      </p:sp>
      <p:sp>
        <p:nvSpPr>
          <p:cNvPr id="103" name="102 CuadroTexto"/>
          <p:cNvSpPr txBox="1"/>
          <p:nvPr/>
        </p:nvSpPr>
        <p:spPr>
          <a:xfrm>
            <a:off x="592932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Proveedores</a:t>
            </a:r>
            <a:endParaRPr lang="es-ES" sz="1000" dirty="0"/>
          </a:p>
        </p:txBody>
      </p:sp>
      <p:sp>
        <p:nvSpPr>
          <p:cNvPr id="104" name="103 CuadroTexto"/>
          <p:cNvSpPr txBox="1"/>
          <p:nvPr/>
        </p:nvSpPr>
        <p:spPr>
          <a:xfrm>
            <a:off x="3357554" y="4572008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116" name="115 Conector angular"/>
          <p:cNvCxnSpPr/>
          <p:nvPr/>
        </p:nvCxnSpPr>
        <p:spPr>
          <a:xfrm>
            <a:off x="3571868" y="3000372"/>
            <a:ext cx="714380" cy="428628"/>
          </a:xfrm>
          <a:prstGeom prst="bentConnector3">
            <a:avLst>
              <a:gd name="adj1" fmla="val 99870"/>
            </a:avLst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48 Conector angular"/>
          <p:cNvCxnSpPr/>
          <p:nvPr/>
        </p:nvCxnSpPr>
        <p:spPr>
          <a:xfrm rot="10800000" flipV="1">
            <a:off x="2143108" y="3000370"/>
            <a:ext cx="714382" cy="428630"/>
          </a:xfrm>
          <a:prstGeom prst="bentConnector3">
            <a:avLst>
              <a:gd name="adj1" fmla="val 98207"/>
            </a:avLst>
          </a:prstGeom>
          <a:ln w="190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141 Conector recto de flecha"/>
          <p:cNvCxnSpPr/>
          <p:nvPr/>
        </p:nvCxnSpPr>
        <p:spPr>
          <a:xfrm rot="5400000">
            <a:off x="1893869" y="3249611"/>
            <a:ext cx="500066" cy="1588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168 Conector recto de flecha"/>
          <p:cNvCxnSpPr/>
          <p:nvPr/>
        </p:nvCxnSpPr>
        <p:spPr>
          <a:xfrm rot="5400000">
            <a:off x="4956932" y="4099684"/>
            <a:ext cx="230268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170 CuadroTexto"/>
          <p:cNvSpPr txBox="1"/>
          <p:nvPr/>
        </p:nvSpPr>
        <p:spPr>
          <a:xfrm>
            <a:off x="4857752" y="4214818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643570" y="714356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Mapa de procesos</a:t>
            </a:r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4" name="3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1357290" y="642918"/>
          <a:ext cx="6096000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6 CuadroTexto"/>
          <p:cNvSpPr txBox="1"/>
          <p:nvPr/>
        </p:nvSpPr>
        <p:spPr>
          <a:xfrm rot="16200000">
            <a:off x="-991473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Necesidades de los clientes</a:t>
            </a:r>
            <a:endParaRPr lang="es-ES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018110" y="2571744"/>
            <a:ext cx="857256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Servicio</a:t>
            </a:r>
            <a:endParaRPr lang="es-ES" sz="1400" dirty="0"/>
          </a:p>
        </p:txBody>
      </p:sp>
      <p:sp>
        <p:nvSpPr>
          <p:cNvPr id="9" name="8 Rombo"/>
          <p:cNvSpPr/>
          <p:nvPr/>
        </p:nvSpPr>
        <p:spPr>
          <a:xfrm>
            <a:off x="2571736" y="2857496"/>
            <a:ext cx="1285884" cy="642942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2714612" y="300037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¿Es un cliente  importante?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3500430" y="3500438"/>
            <a:ext cx="1071570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Contacto con Gerencia</a:t>
            </a:r>
            <a:endParaRPr lang="es-ES" sz="1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143372" y="2500306"/>
            <a:ext cx="250033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Asesoramiento Técnico especializado</a:t>
            </a:r>
            <a:endParaRPr lang="es-E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857884" y="2857496"/>
            <a:ext cx="228601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Inspección del servicio a realizar</a:t>
            </a:r>
            <a:endParaRPr lang="es-ES" sz="1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929190" y="3286124"/>
            <a:ext cx="264320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Evaluación y presentación presupuesto</a:t>
            </a:r>
            <a:endParaRPr lang="es-ES" sz="1000" dirty="0"/>
          </a:p>
        </p:txBody>
      </p:sp>
      <p:sp>
        <p:nvSpPr>
          <p:cNvPr id="15" name="14 Rombo"/>
          <p:cNvSpPr/>
          <p:nvPr/>
        </p:nvSpPr>
        <p:spPr>
          <a:xfrm>
            <a:off x="4929190" y="3714752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5000628" y="3786190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6072198" y="3714752"/>
            <a:ext cx="2000264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Planificación trabajo en taller</a:t>
            </a:r>
            <a:endParaRPr lang="es-ES" sz="1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286380" y="4214818"/>
            <a:ext cx="207170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Trabajo realizado por técnicos</a:t>
            </a:r>
          </a:p>
        </p:txBody>
      </p:sp>
      <p:sp>
        <p:nvSpPr>
          <p:cNvPr id="19" name="18 Rombo"/>
          <p:cNvSpPr/>
          <p:nvPr/>
        </p:nvSpPr>
        <p:spPr>
          <a:xfrm>
            <a:off x="7643834" y="4143380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7715272" y="4214818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21" name="20 CuadroTexto"/>
          <p:cNvSpPr txBox="1"/>
          <p:nvPr/>
        </p:nvSpPr>
        <p:spPr>
          <a:xfrm rot="5400000">
            <a:off x="7241907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Satisfacción de los clientes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928794" y="3500438"/>
            <a:ext cx="928694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Atención al Cliente</a:t>
            </a:r>
            <a:endParaRPr lang="es-ES" sz="10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1018110" y="4357694"/>
            <a:ext cx="1000132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Producto</a:t>
            </a:r>
            <a:endParaRPr lang="es-ES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357422" y="4286256"/>
            <a:ext cx="171451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Solicitud de información</a:t>
            </a:r>
            <a:endParaRPr lang="es-ES" sz="1000" dirty="0"/>
          </a:p>
        </p:txBody>
      </p:sp>
      <p:sp>
        <p:nvSpPr>
          <p:cNvPr id="25" name="24 Rombo"/>
          <p:cNvSpPr/>
          <p:nvPr/>
        </p:nvSpPr>
        <p:spPr>
          <a:xfrm>
            <a:off x="4214810" y="4429132"/>
            <a:ext cx="928694" cy="500066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4214810" y="4572009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¿Conforme?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3071802" y="4929198"/>
            <a:ext cx="107157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Proceso Venta</a:t>
            </a:r>
            <a:endParaRPr lang="es-ES" sz="10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500694" y="4786322"/>
            <a:ext cx="214314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Reparto e instalación producto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571472" y="1142984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Estratégicos</a:t>
            </a:r>
            <a:endParaRPr lang="es-ES" sz="1600" cap="all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071538" y="4929198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CLAVE</a:t>
            </a:r>
            <a:endParaRPr lang="es-ES" sz="1600" cap="all" dirty="0"/>
          </a:p>
        </p:txBody>
      </p:sp>
      <p:sp>
        <p:nvSpPr>
          <p:cNvPr id="33" name="32 CuadroTexto"/>
          <p:cNvSpPr txBox="1"/>
          <p:nvPr/>
        </p:nvSpPr>
        <p:spPr>
          <a:xfrm>
            <a:off x="3357554" y="5643578"/>
            <a:ext cx="1000132" cy="400110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Control</a:t>
            </a:r>
            <a:r>
              <a:rPr lang="es-ES" sz="1000" dirty="0" smtClean="0"/>
              <a:t> de Calidad</a:t>
            </a:r>
            <a:endParaRPr lang="es-ES" sz="10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4643438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Logística</a:t>
            </a:r>
            <a:endParaRPr lang="es-ES" sz="1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592932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Proveedores</a:t>
            </a:r>
            <a:endParaRPr lang="es-ES" sz="1000" dirty="0"/>
          </a:p>
        </p:txBody>
      </p:sp>
      <p:sp>
        <p:nvSpPr>
          <p:cNvPr id="39" name="38 CuadroTexto"/>
          <p:cNvSpPr txBox="1"/>
          <p:nvPr/>
        </p:nvSpPr>
        <p:spPr>
          <a:xfrm>
            <a:off x="2428860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sp>
        <p:nvSpPr>
          <p:cNvPr id="40" name="39 CuadroTexto"/>
          <p:cNvSpPr txBox="1"/>
          <p:nvPr/>
        </p:nvSpPr>
        <p:spPr>
          <a:xfrm>
            <a:off x="3643306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sp>
        <p:nvSpPr>
          <p:cNvPr id="46" name="45 CuadroTexto"/>
          <p:cNvSpPr txBox="1"/>
          <p:nvPr/>
        </p:nvSpPr>
        <p:spPr>
          <a:xfrm>
            <a:off x="5572132" y="3643314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sp>
        <p:nvSpPr>
          <p:cNvPr id="50" name="49 CuadroTexto"/>
          <p:cNvSpPr txBox="1"/>
          <p:nvPr/>
        </p:nvSpPr>
        <p:spPr>
          <a:xfrm>
            <a:off x="7929586" y="464344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sp>
        <p:nvSpPr>
          <p:cNvPr id="53" name="52 CuadroTexto"/>
          <p:cNvSpPr txBox="1"/>
          <p:nvPr/>
        </p:nvSpPr>
        <p:spPr>
          <a:xfrm>
            <a:off x="4572000" y="5072075"/>
            <a:ext cx="71438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Pedido</a:t>
            </a:r>
            <a:endParaRPr lang="es-ES" sz="1000" dirty="0"/>
          </a:p>
        </p:txBody>
      </p:sp>
      <p:sp>
        <p:nvSpPr>
          <p:cNvPr id="54" name="53 CuadroTexto"/>
          <p:cNvSpPr txBox="1"/>
          <p:nvPr/>
        </p:nvSpPr>
        <p:spPr>
          <a:xfrm>
            <a:off x="4786314" y="4071942"/>
            <a:ext cx="45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  </a:t>
            </a:r>
            <a:endParaRPr lang="es-ES" sz="1100" dirty="0"/>
          </a:p>
        </p:txBody>
      </p:sp>
      <p:sp>
        <p:nvSpPr>
          <p:cNvPr id="55" name="54 CuadroTexto"/>
          <p:cNvSpPr txBox="1"/>
          <p:nvPr/>
        </p:nvSpPr>
        <p:spPr>
          <a:xfrm>
            <a:off x="4572000" y="6286520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PROCESOS DE APOYO</a:t>
            </a:r>
            <a:endParaRPr lang="es-ES" sz="1600" dirty="0"/>
          </a:p>
        </p:txBody>
      </p:sp>
      <p:sp>
        <p:nvSpPr>
          <p:cNvPr id="64" name="63 CuadroTexto"/>
          <p:cNvSpPr txBox="1"/>
          <p:nvPr/>
        </p:nvSpPr>
        <p:spPr>
          <a:xfrm>
            <a:off x="5643570" y="714356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Mapa de procesos</a:t>
            </a:r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65" name="64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66" name="65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67 CuadroTexto"/>
          <p:cNvSpPr txBox="1"/>
          <p:nvPr/>
        </p:nvSpPr>
        <p:spPr>
          <a:xfrm rot="16200000">
            <a:off x="-991473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Necesidades de los clientes</a:t>
            </a:r>
            <a:endParaRPr lang="es-ES" sz="1600" dirty="0"/>
          </a:p>
        </p:txBody>
      </p:sp>
      <p:sp>
        <p:nvSpPr>
          <p:cNvPr id="69" name="68 CuadroTexto"/>
          <p:cNvSpPr txBox="1"/>
          <p:nvPr/>
        </p:nvSpPr>
        <p:spPr>
          <a:xfrm>
            <a:off x="1018110" y="2571744"/>
            <a:ext cx="857256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Servicio</a:t>
            </a:r>
            <a:endParaRPr lang="es-ES" sz="1400" dirty="0"/>
          </a:p>
        </p:txBody>
      </p:sp>
      <p:sp>
        <p:nvSpPr>
          <p:cNvPr id="70" name="69 CuadroTexto"/>
          <p:cNvSpPr txBox="1"/>
          <p:nvPr/>
        </p:nvSpPr>
        <p:spPr>
          <a:xfrm>
            <a:off x="4143372" y="2500306"/>
            <a:ext cx="250033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Asesoramiento Técnico especializado</a:t>
            </a:r>
            <a:endParaRPr lang="es-ES" sz="1000" dirty="0"/>
          </a:p>
        </p:txBody>
      </p:sp>
      <p:sp>
        <p:nvSpPr>
          <p:cNvPr id="71" name="70 CuadroTexto"/>
          <p:cNvSpPr txBox="1"/>
          <p:nvPr/>
        </p:nvSpPr>
        <p:spPr>
          <a:xfrm>
            <a:off x="5857884" y="2857496"/>
            <a:ext cx="228601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Inspección del servicio a realizar</a:t>
            </a:r>
            <a:endParaRPr lang="es-ES" sz="1000" dirty="0"/>
          </a:p>
        </p:txBody>
      </p:sp>
      <p:sp>
        <p:nvSpPr>
          <p:cNvPr id="72" name="71 CuadroTexto"/>
          <p:cNvSpPr txBox="1"/>
          <p:nvPr/>
        </p:nvSpPr>
        <p:spPr>
          <a:xfrm>
            <a:off x="4929190" y="3286124"/>
            <a:ext cx="264320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Evaluación y presentación presupuesto</a:t>
            </a:r>
            <a:endParaRPr lang="es-ES" sz="1000" dirty="0"/>
          </a:p>
        </p:txBody>
      </p:sp>
      <p:sp>
        <p:nvSpPr>
          <p:cNvPr id="73" name="72 Rombo"/>
          <p:cNvSpPr/>
          <p:nvPr/>
        </p:nvSpPr>
        <p:spPr>
          <a:xfrm>
            <a:off x="4929190" y="3714752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73 CuadroTexto"/>
          <p:cNvSpPr txBox="1"/>
          <p:nvPr/>
        </p:nvSpPr>
        <p:spPr>
          <a:xfrm>
            <a:off x="5000628" y="3786190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75" name="74 CuadroTexto"/>
          <p:cNvSpPr txBox="1"/>
          <p:nvPr/>
        </p:nvSpPr>
        <p:spPr>
          <a:xfrm>
            <a:off x="6072198" y="3714752"/>
            <a:ext cx="2000264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Planificación trabajo en taller</a:t>
            </a:r>
            <a:endParaRPr lang="es-ES" sz="1000" dirty="0"/>
          </a:p>
        </p:txBody>
      </p:sp>
      <p:sp>
        <p:nvSpPr>
          <p:cNvPr id="76" name="75 CuadroTexto"/>
          <p:cNvSpPr txBox="1"/>
          <p:nvPr/>
        </p:nvSpPr>
        <p:spPr>
          <a:xfrm>
            <a:off x="5286380" y="4214818"/>
            <a:ext cx="207170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Trabajo realizado por técnicos</a:t>
            </a:r>
          </a:p>
        </p:txBody>
      </p:sp>
      <p:sp>
        <p:nvSpPr>
          <p:cNvPr id="77" name="76 Rombo"/>
          <p:cNvSpPr/>
          <p:nvPr/>
        </p:nvSpPr>
        <p:spPr>
          <a:xfrm>
            <a:off x="7643834" y="4143380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77 CuadroTexto"/>
          <p:cNvSpPr txBox="1"/>
          <p:nvPr/>
        </p:nvSpPr>
        <p:spPr>
          <a:xfrm>
            <a:off x="7715272" y="4214818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79" name="78 CuadroTexto"/>
          <p:cNvSpPr txBox="1"/>
          <p:nvPr/>
        </p:nvSpPr>
        <p:spPr>
          <a:xfrm rot="5400000">
            <a:off x="7241907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Satisfacción de los clientes</a:t>
            </a:r>
          </a:p>
        </p:txBody>
      </p:sp>
      <p:sp>
        <p:nvSpPr>
          <p:cNvPr id="80" name="79 CuadroTexto"/>
          <p:cNvSpPr txBox="1"/>
          <p:nvPr/>
        </p:nvSpPr>
        <p:spPr>
          <a:xfrm>
            <a:off x="1018110" y="4357694"/>
            <a:ext cx="1000132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Producto</a:t>
            </a:r>
            <a:endParaRPr lang="es-ES" sz="1400" dirty="0"/>
          </a:p>
        </p:txBody>
      </p:sp>
      <p:sp>
        <p:nvSpPr>
          <p:cNvPr id="81" name="80 CuadroTexto"/>
          <p:cNvSpPr txBox="1"/>
          <p:nvPr/>
        </p:nvSpPr>
        <p:spPr>
          <a:xfrm>
            <a:off x="2357422" y="4286256"/>
            <a:ext cx="171451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Solicitud de información</a:t>
            </a:r>
            <a:endParaRPr lang="es-ES" sz="1000" dirty="0"/>
          </a:p>
        </p:txBody>
      </p:sp>
      <p:sp>
        <p:nvSpPr>
          <p:cNvPr id="82" name="81 Rombo"/>
          <p:cNvSpPr/>
          <p:nvPr/>
        </p:nvSpPr>
        <p:spPr>
          <a:xfrm>
            <a:off x="4214810" y="4429132"/>
            <a:ext cx="928694" cy="500066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82 CuadroTexto"/>
          <p:cNvSpPr txBox="1"/>
          <p:nvPr/>
        </p:nvSpPr>
        <p:spPr>
          <a:xfrm>
            <a:off x="4214810" y="4572009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¿Conforme?</a:t>
            </a:r>
          </a:p>
        </p:txBody>
      </p:sp>
      <p:sp>
        <p:nvSpPr>
          <p:cNvPr id="84" name="83 CuadroTexto"/>
          <p:cNvSpPr txBox="1"/>
          <p:nvPr/>
        </p:nvSpPr>
        <p:spPr>
          <a:xfrm>
            <a:off x="3071802" y="4929198"/>
            <a:ext cx="107157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Proceso Venta</a:t>
            </a:r>
            <a:endParaRPr lang="es-ES" sz="1000" dirty="0"/>
          </a:p>
        </p:txBody>
      </p:sp>
      <p:sp>
        <p:nvSpPr>
          <p:cNvPr id="85" name="84 CuadroTexto"/>
          <p:cNvSpPr txBox="1"/>
          <p:nvPr/>
        </p:nvSpPr>
        <p:spPr>
          <a:xfrm>
            <a:off x="5500694" y="4786322"/>
            <a:ext cx="214314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Reparto e instalación producto</a:t>
            </a:r>
          </a:p>
        </p:txBody>
      </p:sp>
      <p:sp>
        <p:nvSpPr>
          <p:cNvPr id="86" name="85 CuadroTexto"/>
          <p:cNvSpPr txBox="1"/>
          <p:nvPr/>
        </p:nvSpPr>
        <p:spPr>
          <a:xfrm>
            <a:off x="571472" y="1142984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Estratégicos</a:t>
            </a:r>
            <a:endParaRPr lang="es-ES" sz="1600" cap="all" dirty="0"/>
          </a:p>
        </p:txBody>
      </p:sp>
      <p:sp>
        <p:nvSpPr>
          <p:cNvPr id="87" name="86 CuadroTexto"/>
          <p:cNvSpPr txBox="1"/>
          <p:nvPr/>
        </p:nvSpPr>
        <p:spPr>
          <a:xfrm>
            <a:off x="1071538" y="4929198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CLAVE</a:t>
            </a:r>
            <a:endParaRPr lang="es-ES" sz="1600" cap="all" dirty="0"/>
          </a:p>
        </p:txBody>
      </p:sp>
      <p:sp>
        <p:nvSpPr>
          <p:cNvPr id="89" name="88 CuadroTexto"/>
          <p:cNvSpPr txBox="1"/>
          <p:nvPr/>
        </p:nvSpPr>
        <p:spPr>
          <a:xfrm>
            <a:off x="4572000" y="5072075"/>
            <a:ext cx="71438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Pedido</a:t>
            </a:r>
            <a:endParaRPr lang="es-ES" sz="1000" dirty="0"/>
          </a:p>
        </p:txBody>
      </p:sp>
      <p:sp>
        <p:nvSpPr>
          <p:cNvPr id="90" name="89 CuadroTexto"/>
          <p:cNvSpPr txBox="1"/>
          <p:nvPr/>
        </p:nvSpPr>
        <p:spPr>
          <a:xfrm>
            <a:off x="4786314" y="4071942"/>
            <a:ext cx="45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  </a:t>
            </a:r>
            <a:endParaRPr lang="es-ES" sz="1100" dirty="0"/>
          </a:p>
        </p:txBody>
      </p:sp>
      <p:sp>
        <p:nvSpPr>
          <p:cNvPr id="91" name="90 Rombo"/>
          <p:cNvSpPr/>
          <p:nvPr/>
        </p:nvSpPr>
        <p:spPr>
          <a:xfrm>
            <a:off x="2571736" y="2857496"/>
            <a:ext cx="1285884" cy="642942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2" name="91 CuadroTexto"/>
          <p:cNvSpPr txBox="1"/>
          <p:nvPr/>
        </p:nvSpPr>
        <p:spPr>
          <a:xfrm>
            <a:off x="2714612" y="300037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¿Es un cliente  importante?</a:t>
            </a:r>
          </a:p>
        </p:txBody>
      </p:sp>
      <p:sp>
        <p:nvSpPr>
          <p:cNvPr id="95" name="94 CuadroTexto"/>
          <p:cNvSpPr txBox="1"/>
          <p:nvPr/>
        </p:nvSpPr>
        <p:spPr>
          <a:xfrm>
            <a:off x="2428860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sp>
        <p:nvSpPr>
          <p:cNvPr id="96" name="95 CuadroTexto"/>
          <p:cNvSpPr txBox="1"/>
          <p:nvPr/>
        </p:nvSpPr>
        <p:spPr>
          <a:xfrm>
            <a:off x="3643306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sp>
        <p:nvSpPr>
          <p:cNvPr id="97" name="96 CuadroTexto"/>
          <p:cNvSpPr txBox="1"/>
          <p:nvPr/>
        </p:nvSpPr>
        <p:spPr>
          <a:xfrm>
            <a:off x="3500430" y="3500438"/>
            <a:ext cx="1071570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Contacto con Gerencia</a:t>
            </a:r>
            <a:endParaRPr lang="es-ES" sz="1000" dirty="0"/>
          </a:p>
        </p:txBody>
      </p:sp>
      <p:sp>
        <p:nvSpPr>
          <p:cNvPr id="98" name="97 CuadroTexto"/>
          <p:cNvSpPr txBox="1"/>
          <p:nvPr/>
        </p:nvSpPr>
        <p:spPr>
          <a:xfrm>
            <a:off x="1928794" y="3500438"/>
            <a:ext cx="928694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Atención al Cliente</a:t>
            </a:r>
            <a:endParaRPr lang="es-ES" sz="1000" dirty="0"/>
          </a:p>
        </p:txBody>
      </p:sp>
      <p:sp>
        <p:nvSpPr>
          <p:cNvPr id="100" name="99 CuadroTexto"/>
          <p:cNvSpPr txBox="1"/>
          <p:nvPr/>
        </p:nvSpPr>
        <p:spPr>
          <a:xfrm>
            <a:off x="200023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Contabilidad</a:t>
            </a:r>
            <a:endParaRPr lang="es-ES" sz="1000" dirty="0"/>
          </a:p>
        </p:txBody>
      </p:sp>
      <p:sp>
        <p:nvSpPr>
          <p:cNvPr id="101" name="100 CuadroTexto"/>
          <p:cNvSpPr txBox="1"/>
          <p:nvPr/>
        </p:nvSpPr>
        <p:spPr>
          <a:xfrm>
            <a:off x="3357554" y="5643578"/>
            <a:ext cx="1000132" cy="400110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Control</a:t>
            </a:r>
            <a:r>
              <a:rPr lang="es-ES" sz="1000" dirty="0" smtClean="0"/>
              <a:t> de Calidad</a:t>
            </a:r>
            <a:endParaRPr lang="es-ES" sz="1000" dirty="0"/>
          </a:p>
        </p:txBody>
      </p:sp>
      <p:sp>
        <p:nvSpPr>
          <p:cNvPr id="102" name="101 CuadroTexto"/>
          <p:cNvSpPr txBox="1"/>
          <p:nvPr/>
        </p:nvSpPr>
        <p:spPr>
          <a:xfrm>
            <a:off x="4643438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Logística</a:t>
            </a:r>
            <a:endParaRPr lang="es-ES" sz="1000" dirty="0"/>
          </a:p>
        </p:txBody>
      </p:sp>
      <p:sp>
        <p:nvSpPr>
          <p:cNvPr id="103" name="102 CuadroTexto"/>
          <p:cNvSpPr txBox="1"/>
          <p:nvPr/>
        </p:nvSpPr>
        <p:spPr>
          <a:xfrm>
            <a:off x="592932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Proveedores</a:t>
            </a:r>
            <a:endParaRPr lang="es-ES" sz="1000" dirty="0"/>
          </a:p>
        </p:txBody>
      </p:sp>
      <p:sp>
        <p:nvSpPr>
          <p:cNvPr id="104" name="103 CuadroTexto"/>
          <p:cNvSpPr txBox="1"/>
          <p:nvPr/>
        </p:nvSpPr>
        <p:spPr>
          <a:xfrm>
            <a:off x="3357554" y="4572008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sp>
        <p:nvSpPr>
          <p:cNvPr id="171" name="170 CuadroTexto"/>
          <p:cNvSpPr txBox="1"/>
          <p:nvPr/>
        </p:nvSpPr>
        <p:spPr>
          <a:xfrm>
            <a:off x="4857752" y="4214818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cxnSp>
        <p:nvCxnSpPr>
          <p:cNvPr id="141" name="140 Conector recto de flecha"/>
          <p:cNvCxnSpPr/>
          <p:nvPr/>
        </p:nvCxnSpPr>
        <p:spPr>
          <a:xfrm rot="5400000" flipH="1" flipV="1">
            <a:off x="3286115" y="3357563"/>
            <a:ext cx="2857522" cy="171451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142 Forma"/>
          <p:cNvCxnSpPr/>
          <p:nvPr/>
        </p:nvCxnSpPr>
        <p:spPr>
          <a:xfrm rot="16200000" flipH="1">
            <a:off x="188446" y="4026340"/>
            <a:ext cx="3480697" cy="142876"/>
          </a:xfrm>
          <a:prstGeom prst="bentConnector2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143 Conector recto de flecha"/>
          <p:cNvCxnSpPr/>
          <p:nvPr/>
        </p:nvCxnSpPr>
        <p:spPr>
          <a:xfrm rot="10800000">
            <a:off x="3714744" y="4572008"/>
            <a:ext cx="2714644" cy="1143008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144 Conector angular"/>
          <p:cNvCxnSpPr/>
          <p:nvPr/>
        </p:nvCxnSpPr>
        <p:spPr>
          <a:xfrm rot="5400000">
            <a:off x="5786446" y="5318295"/>
            <a:ext cx="1588" cy="1285884"/>
          </a:xfrm>
          <a:prstGeom prst="bentConnector3">
            <a:avLst>
              <a:gd name="adj1" fmla="val 14395466"/>
            </a:avLst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145 Conector recto de flecha"/>
          <p:cNvCxnSpPr/>
          <p:nvPr/>
        </p:nvCxnSpPr>
        <p:spPr>
          <a:xfrm rot="5400000" flipH="1" flipV="1">
            <a:off x="5429256" y="4786322"/>
            <a:ext cx="642942" cy="121444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146 Conector recto de flecha"/>
          <p:cNvCxnSpPr/>
          <p:nvPr/>
        </p:nvCxnSpPr>
        <p:spPr>
          <a:xfrm rot="16200000" flipH="1">
            <a:off x="2964645" y="2536025"/>
            <a:ext cx="571504" cy="214314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147 Conector recto de flecha"/>
          <p:cNvCxnSpPr/>
          <p:nvPr/>
        </p:nvCxnSpPr>
        <p:spPr>
          <a:xfrm rot="5400000" flipH="1" flipV="1">
            <a:off x="4786314" y="4357694"/>
            <a:ext cx="1714512" cy="100013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148 Conector recto de flecha"/>
          <p:cNvCxnSpPr/>
          <p:nvPr/>
        </p:nvCxnSpPr>
        <p:spPr>
          <a:xfrm flipV="1">
            <a:off x="2500298" y="3571876"/>
            <a:ext cx="2857520" cy="214314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149 Conector recto de flecha"/>
          <p:cNvCxnSpPr/>
          <p:nvPr/>
        </p:nvCxnSpPr>
        <p:spPr>
          <a:xfrm rot="10800000" flipV="1">
            <a:off x="2357422" y="2359018"/>
            <a:ext cx="3429024" cy="328456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150 Conector recto de flecha"/>
          <p:cNvCxnSpPr/>
          <p:nvPr/>
        </p:nvCxnSpPr>
        <p:spPr>
          <a:xfrm rot="5400000" flipH="1" flipV="1">
            <a:off x="3855714" y="4462946"/>
            <a:ext cx="1182539" cy="1178727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151 Conector recto de flecha"/>
          <p:cNvCxnSpPr/>
          <p:nvPr/>
        </p:nvCxnSpPr>
        <p:spPr>
          <a:xfrm rot="16200000" flipV="1">
            <a:off x="2253866" y="4039823"/>
            <a:ext cx="1743030" cy="1464479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152 Conector recto de flecha"/>
          <p:cNvCxnSpPr/>
          <p:nvPr/>
        </p:nvCxnSpPr>
        <p:spPr>
          <a:xfrm rot="5400000">
            <a:off x="2607455" y="3607595"/>
            <a:ext cx="3143272" cy="64294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153 Conector recto de flecha"/>
          <p:cNvCxnSpPr/>
          <p:nvPr/>
        </p:nvCxnSpPr>
        <p:spPr>
          <a:xfrm rot="5400000" flipH="1" flipV="1">
            <a:off x="3276234" y="4367576"/>
            <a:ext cx="519830" cy="207170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>
            <a:endCxn id="15" idx="0"/>
          </p:cNvCxnSpPr>
          <p:nvPr/>
        </p:nvCxnSpPr>
        <p:spPr>
          <a:xfrm rot="5400000">
            <a:off x="5161365" y="3589737"/>
            <a:ext cx="214312" cy="3571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CuadroTexto"/>
          <p:cNvSpPr txBox="1"/>
          <p:nvPr/>
        </p:nvSpPr>
        <p:spPr>
          <a:xfrm>
            <a:off x="5643570" y="714356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Mapa de procesos</a:t>
            </a:r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4" name="3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1357290" y="642918"/>
          <a:ext cx="6096000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6 CuadroTexto"/>
          <p:cNvSpPr txBox="1"/>
          <p:nvPr/>
        </p:nvSpPr>
        <p:spPr>
          <a:xfrm rot="16200000">
            <a:off x="-991473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Necesidades de los clientes</a:t>
            </a:r>
            <a:endParaRPr lang="es-ES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018110" y="2571744"/>
            <a:ext cx="857256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Servicio</a:t>
            </a:r>
            <a:endParaRPr lang="es-ES" sz="1400" dirty="0"/>
          </a:p>
        </p:txBody>
      </p:sp>
      <p:sp>
        <p:nvSpPr>
          <p:cNvPr id="9" name="8 Rombo"/>
          <p:cNvSpPr/>
          <p:nvPr/>
        </p:nvSpPr>
        <p:spPr>
          <a:xfrm>
            <a:off x="2571736" y="2857496"/>
            <a:ext cx="1285884" cy="642942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2714612" y="300037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¿Es un cliente  importante?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3500430" y="3500438"/>
            <a:ext cx="1071570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Contacto con Gerencia</a:t>
            </a:r>
            <a:endParaRPr lang="es-ES" sz="1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143372" y="2500306"/>
            <a:ext cx="250033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Asesoramiento Técnico especializado</a:t>
            </a:r>
            <a:endParaRPr lang="es-E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857884" y="2857496"/>
            <a:ext cx="228601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Inspección del servicio a realizar</a:t>
            </a:r>
            <a:endParaRPr lang="es-ES" sz="1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929190" y="3286124"/>
            <a:ext cx="264320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Evaluación y presentación presupuesto</a:t>
            </a:r>
            <a:endParaRPr lang="es-ES" sz="1000" dirty="0"/>
          </a:p>
        </p:txBody>
      </p:sp>
      <p:sp>
        <p:nvSpPr>
          <p:cNvPr id="15" name="14 Rombo"/>
          <p:cNvSpPr/>
          <p:nvPr/>
        </p:nvSpPr>
        <p:spPr>
          <a:xfrm>
            <a:off x="4929190" y="3714752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5000628" y="3786190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6072198" y="3714752"/>
            <a:ext cx="2000264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Planificación trabajo en taller</a:t>
            </a:r>
            <a:endParaRPr lang="es-ES" sz="1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286380" y="4214818"/>
            <a:ext cx="207170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Trabajo realizado por técnicos</a:t>
            </a:r>
          </a:p>
        </p:txBody>
      </p:sp>
      <p:sp>
        <p:nvSpPr>
          <p:cNvPr id="19" name="18 Rombo"/>
          <p:cNvSpPr/>
          <p:nvPr/>
        </p:nvSpPr>
        <p:spPr>
          <a:xfrm>
            <a:off x="7643834" y="4143380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7715272" y="4214818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21" name="20 CuadroTexto"/>
          <p:cNvSpPr txBox="1"/>
          <p:nvPr/>
        </p:nvSpPr>
        <p:spPr>
          <a:xfrm rot="5400000">
            <a:off x="7241907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Satisfacción de los clientes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928794" y="3500438"/>
            <a:ext cx="928694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Atención al Cliente</a:t>
            </a:r>
            <a:endParaRPr lang="es-ES" sz="10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1018110" y="4357694"/>
            <a:ext cx="1000132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Producto</a:t>
            </a:r>
            <a:endParaRPr lang="es-ES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357422" y="4286256"/>
            <a:ext cx="171451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Solicitud de información</a:t>
            </a:r>
            <a:endParaRPr lang="es-ES" sz="1000" dirty="0"/>
          </a:p>
        </p:txBody>
      </p:sp>
      <p:sp>
        <p:nvSpPr>
          <p:cNvPr id="25" name="24 Rombo"/>
          <p:cNvSpPr/>
          <p:nvPr/>
        </p:nvSpPr>
        <p:spPr>
          <a:xfrm>
            <a:off x="4214810" y="4429132"/>
            <a:ext cx="928694" cy="500066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4214810" y="4572009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¿Conforme?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3071802" y="4929198"/>
            <a:ext cx="107157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Proceso Venta</a:t>
            </a:r>
            <a:endParaRPr lang="es-ES" sz="10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500694" y="4786322"/>
            <a:ext cx="214314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Reparto e instalación producto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571472" y="1142984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Estratégicos</a:t>
            </a:r>
            <a:endParaRPr lang="es-ES" sz="1600" cap="all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071538" y="4929198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CLAVE</a:t>
            </a:r>
            <a:endParaRPr lang="es-ES" sz="1600" cap="all" dirty="0"/>
          </a:p>
        </p:txBody>
      </p:sp>
      <p:sp>
        <p:nvSpPr>
          <p:cNvPr id="33" name="32 CuadroTexto"/>
          <p:cNvSpPr txBox="1"/>
          <p:nvPr/>
        </p:nvSpPr>
        <p:spPr>
          <a:xfrm>
            <a:off x="3357554" y="5643578"/>
            <a:ext cx="1000132" cy="400110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Control</a:t>
            </a:r>
            <a:r>
              <a:rPr lang="es-ES" sz="1000" dirty="0" smtClean="0"/>
              <a:t> de Calidad</a:t>
            </a:r>
            <a:endParaRPr lang="es-ES" sz="10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4643438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Logística</a:t>
            </a:r>
            <a:endParaRPr lang="es-ES" sz="1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592932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Proveedores</a:t>
            </a:r>
            <a:endParaRPr lang="es-ES" sz="1000" dirty="0"/>
          </a:p>
        </p:txBody>
      </p:sp>
      <p:cxnSp>
        <p:nvCxnSpPr>
          <p:cNvPr id="36" name="40 Conector angular"/>
          <p:cNvCxnSpPr>
            <a:stCxn id="8" idx="3"/>
            <a:endCxn id="9" idx="0"/>
          </p:cNvCxnSpPr>
          <p:nvPr/>
        </p:nvCxnSpPr>
        <p:spPr>
          <a:xfrm>
            <a:off x="1875366" y="2725633"/>
            <a:ext cx="1339312" cy="131863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45 Conector angular"/>
          <p:cNvCxnSpPr>
            <a:stCxn id="9" idx="3"/>
            <a:endCxn id="11" idx="0"/>
          </p:cNvCxnSpPr>
          <p:nvPr/>
        </p:nvCxnSpPr>
        <p:spPr>
          <a:xfrm>
            <a:off x="3857620" y="3178967"/>
            <a:ext cx="178595" cy="32147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48 Conector angular"/>
          <p:cNvCxnSpPr>
            <a:stCxn id="9" idx="1"/>
            <a:endCxn id="22" idx="0"/>
          </p:cNvCxnSpPr>
          <p:nvPr/>
        </p:nvCxnSpPr>
        <p:spPr>
          <a:xfrm rot="10800000" flipV="1">
            <a:off x="2393142" y="3178966"/>
            <a:ext cx="178595" cy="32147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2428860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sp>
        <p:nvSpPr>
          <p:cNvPr id="40" name="39 CuadroTexto"/>
          <p:cNvSpPr txBox="1"/>
          <p:nvPr/>
        </p:nvSpPr>
        <p:spPr>
          <a:xfrm>
            <a:off x="3643306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41" name="54 Conector angular"/>
          <p:cNvCxnSpPr>
            <a:stCxn id="11" idx="3"/>
          </p:cNvCxnSpPr>
          <p:nvPr/>
        </p:nvCxnSpPr>
        <p:spPr>
          <a:xfrm flipV="1">
            <a:off x="4572000" y="2786058"/>
            <a:ext cx="285752" cy="91443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angular"/>
          <p:cNvCxnSpPr>
            <a:stCxn id="22" idx="3"/>
          </p:cNvCxnSpPr>
          <p:nvPr/>
        </p:nvCxnSpPr>
        <p:spPr>
          <a:xfrm>
            <a:off x="2857488" y="3700493"/>
            <a:ext cx="2000264" cy="300011"/>
          </a:xfrm>
          <a:prstGeom prst="bentConnector3">
            <a:avLst>
              <a:gd name="adj1" fmla="val 1898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67 Conector angular"/>
          <p:cNvCxnSpPr>
            <a:stCxn id="12" idx="3"/>
            <a:endCxn id="13" idx="0"/>
          </p:cNvCxnSpPr>
          <p:nvPr/>
        </p:nvCxnSpPr>
        <p:spPr>
          <a:xfrm>
            <a:off x="6643702" y="2623417"/>
            <a:ext cx="357190" cy="234079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8 Conector angular"/>
          <p:cNvCxnSpPr>
            <a:stCxn id="13" idx="1"/>
          </p:cNvCxnSpPr>
          <p:nvPr/>
        </p:nvCxnSpPr>
        <p:spPr>
          <a:xfrm rot="10800000" flipV="1">
            <a:off x="5643570" y="2980606"/>
            <a:ext cx="214314" cy="305517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>
            <a:stCxn id="15" idx="3"/>
            <a:endCxn id="17" idx="1"/>
          </p:cNvCxnSpPr>
          <p:nvPr/>
        </p:nvCxnSpPr>
        <p:spPr>
          <a:xfrm flipV="1">
            <a:off x="5572132" y="3837863"/>
            <a:ext cx="500066" cy="554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5572132" y="3643314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47" name="46 Conector recto de flecha"/>
          <p:cNvCxnSpPr>
            <a:stCxn id="17" idx="2"/>
            <a:endCxn id="18" idx="0"/>
          </p:cNvCxnSpPr>
          <p:nvPr/>
        </p:nvCxnSpPr>
        <p:spPr>
          <a:xfrm rot="5400000">
            <a:off x="6570359" y="3712846"/>
            <a:ext cx="253845" cy="7500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18" idx="3"/>
            <a:endCxn id="19" idx="1"/>
          </p:cNvCxnSpPr>
          <p:nvPr/>
        </p:nvCxnSpPr>
        <p:spPr>
          <a:xfrm flipV="1">
            <a:off x="7358082" y="4321975"/>
            <a:ext cx="285752" cy="1595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105 Conector angular"/>
          <p:cNvCxnSpPr>
            <a:stCxn id="19" idx="2"/>
          </p:cNvCxnSpPr>
          <p:nvPr/>
        </p:nvCxnSpPr>
        <p:spPr>
          <a:xfrm rot="16200000" flipH="1">
            <a:off x="8054602" y="4411272"/>
            <a:ext cx="357190" cy="53578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7929586" y="464344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51" name="109 Conector angular"/>
          <p:cNvCxnSpPr>
            <a:stCxn id="7" idx="2"/>
            <a:endCxn id="8" idx="1"/>
          </p:cNvCxnSpPr>
          <p:nvPr/>
        </p:nvCxnSpPr>
        <p:spPr>
          <a:xfrm flipV="1">
            <a:off x="660292" y="2725633"/>
            <a:ext cx="357818" cy="1024839"/>
          </a:xfrm>
          <a:prstGeom prst="bentConnector5">
            <a:avLst>
              <a:gd name="adj1" fmla="val 63887"/>
              <a:gd name="adj2" fmla="val 51629"/>
              <a:gd name="adj3" fmla="val 6349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/>
          <p:nvPr/>
        </p:nvCxnSpPr>
        <p:spPr>
          <a:xfrm rot="5400000">
            <a:off x="4714877" y="3857629"/>
            <a:ext cx="285750" cy="158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CuadroTexto"/>
          <p:cNvSpPr txBox="1"/>
          <p:nvPr/>
        </p:nvSpPr>
        <p:spPr>
          <a:xfrm>
            <a:off x="4572000" y="5072075"/>
            <a:ext cx="71438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Pedido</a:t>
            </a:r>
            <a:endParaRPr lang="es-ES" sz="1000" dirty="0"/>
          </a:p>
        </p:txBody>
      </p:sp>
      <p:sp>
        <p:nvSpPr>
          <p:cNvPr id="54" name="53 CuadroTexto"/>
          <p:cNvSpPr txBox="1"/>
          <p:nvPr/>
        </p:nvSpPr>
        <p:spPr>
          <a:xfrm>
            <a:off x="4786314" y="4071942"/>
            <a:ext cx="45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  </a:t>
            </a:r>
            <a:endParaRPr lang="es-ES" sz="1100" dirty="0"/>
          </a:p>
        </p:txBody>
      </p:sp>
      <p:sp>
        <p:nvSpPr>
          <p:cNvPr id="55" name="54 CuadroTexto"/>
          <p:cNvSpPr txBox="1"/>
          <p:nvPr/>
        </p:nvSpPr>
        <p:spPr>
          <a:xfrm>
            <a:off x="4572000" y="6286520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PROCESOS DE APOYO</a:t>
            </a:r>
            <a:endParaRPr lang="es-ES" sz="1600" dirty="0"/>
          </a:p>
        </p:txBody>
      </p:sp>
      <p:cxnSp>
        <p:nvCxnSpPr>
          <p:cNvPr id="56" name="55 Conector angular"/>
          <p:cNvCxnSpPr/>
          <p:nvPr/>
        </p:nvCxnSpPr>
        <p:spPr>
          <a:xfrm>
            <a:off x="2857488" y="3786190"/>
            <a:ext cx="1857388" cy="285752"/>
          </a:xfrm>
          <a:prstGeom prst="bentConnector3">
            <a:avLst>
              <a:gd name="adj1" fmla="val 30736"/>
            </a:avLst>
          </a:prstGeom>
          <a:ln w="190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113 Conector angular"/>
          <p:cNvCxnSpPr/>
          <p:nvPr/>
        </p:nvCxnSpPr>
        <p:spPr>
          <a:xfrm>
            <a:off x="660292" y="3750472"/>
            <a:ext cx="357818" cy="761111"/>
          </a:xfrm>
          <a:prstGeom prst="bentConnector5">
            <a:avLst>
              <a:gd name="adj1" fmla="val 63887"/>
              <a:gd name="adj2" fmla="val 52194"/>
              <a:gd name="adj3" fmla="val 63493"/>
            </a:avLst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 flipV="1">
            <a:off x="2018242" y="4409367"/>
            <a:ext cx="285752" cy="102216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Forma"/>
          <p:cNvCxnSpPr/>
          <p:nvPr/>
        </p:nvCxnSpPr>
        <p:spPr>
          <a:xfrm>
            <a:off x="4572000" y="3700493"/>
            <a:ext cx="142876" cy="728639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179 Conector angular"/>
          <p:cNvCxnSpPr/>
          <p:nvPr/>
        </p:nvCxnSpPr>
        <p:spPr>
          <a:xfrm rot="10800000" flipV="1">
            <a:off x="3607588" y="4695120"/>
            <a:ext cx="607223" cy="234078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/>
          <p:nvPr/>
        </p:nvCxnSpPr>
        <p:spPr>
          <a:xfrm>
            <a:off x="4143372" y="5052309"/>
            <a:ext cx="428628" cy="142877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185 Conector angular"/>
          <p:cNvCxnSpPr/>
          <p:nvPr/>
        </p:nvCxnSpPr>
        <p:spPr>
          <a:xfrm flipV="1">
            <a:off x="5286380" y="5032543"/>
            <a:ext cx="1285884" cy="162643"/>
          </a:xfrm>
          <a:prstGeom prst="bentConnector2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angular"/>
          <p:cNvCxnSpPr/>
          <p:nvPr/>
        </p:nvCxnSpPr>
        <p:spPr>
          <a:xfrm>
            <a:off x="7643834" y="4909433"/>
            <a:ext cx="857256" cy="19765"/>
          </a:xfrm>
          <a:prstGeom prst="bentConnector3">
            <a:avLst>
              <a:gd name="adj1" fmla="val 50000"/>
            </a:avLst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63 CuadroTexto"/>
          <p:cNvSpPr txBox="1"/>
          <p:nvPr/>
        </p:nvSpPr>
        <p:spPr>
          <a:xfrm>
            <a:off x="5643570" y="714356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Mapa de procesos</a:t>
            </a:r>
            <a:endParaRPr lang="es-ES" sz="2400" dirty="0" smtClean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65" name="64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66" name="65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7" name="66 Diagrama"/>
          <p:cNvGraphicFramePr/>
          <p:nvPr/>
        </p:nvGraphicFramePr>
        <p:xfrm>
          <a:off x="1357290" y="642918"/>
          <a:ext cx="6096000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8" name="67 CuadroTexto"/>
          <p:cNvSpPr txBox="1"/>
          <p:nvPr/>
        </p:nvSpPr>
        <p:spPr>
          <a:xfrm rot="16200000">
            <a:off x="-991473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Necesidades de los clientes</a:t>
            </a:r>
            <a:endParaRPr lang="es-ES" sz="1600" dirty="0"/>
          </a:p>
        </p:txBody>
      </p:sp>
      <p:sp>
        <p:nvSpPr>
          <p:cNvPr id="69" name="68 CuadroTexto"/>
          <p:cNvSpPr txBox="1"/>
          <p:nvPr/>
        </p:nvSpPr>
        <p:spPr>
          <a:xfrm>
            <a:off x="1018110" y="2571744"/>
            <a:ext cx="857256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Servicio</a:t>
            </a:r>
            <a:endParaRPr lang="es-ES" sz="1400" dirty="0"/>
          </a:p>
        </p:txBody>
      </p:sp>
      <p:sp>
        <p:nvSpPr>
          <p:cNvPr id="70" name="69 CuadroTexto"/>
          <p:cNvSpPr txBox="1"/>
          <p:nvPr/>
        </p:nvSpPr>
        <p:spPr>
          <a:xfrm>
            <a:off x="4143372" y="2500306"/>
            <a:ext cx="250033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Asesoramiento Técnico especializado</a:t>
            </a:r>
            <a:endParaRPr lang="es-ES" sz="1000" dirty="0"/>
          </a:p>
        </p:txBody>
      </p:sp>
      <p:sp>
        <p:nvSpPr>
          <p:cNvPr id="71" name="70 CuadroTexto"/>
          <p:cNvSpPr txBox="1"/>
          <p:nvPr/>
        </p:nvSpPr>
        <p:spPr>
          <a:xfrm>
            <a:off x="5857884" y="2857496"/>
            <a:ext cx="228601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Inspección del servicio a realizar</a:t>
            </a:r>
            <a:endParaRPr lang="es-ES" sz="1000" dirty="0"/>
          </a:p>
        </p:txBody>
      </p:sp>
      <p:sp>
        <p:nvSpPr>
          <p:cNvPr id="72" name="71 CuadroTexto"/>
          <p:cNvSpPr txBox="1"/>
          <p:nvPr/>
        </p:nvSpPr>
        <p:spPr>
          <a:xfrm>
            <a:off x="4929190" y="3286124"/>
            <a:ext cx="2643206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Evaluación y presentación presupuesto</a:t>
            </a:r>
            <a:endParaRPr lang="es-ES" sz="1000" dirty="0"/>
          </a:p>
        </p:txBody>
      </p:sp>
      <p:sp>
        <p:nvSpPr>
          <p:cNvPr id="73" name="72 Rombo"/>
          <p:cNvSpPr/>
          <p:nvPr/>
        </p:nvSpPr>
        <p:spPr>
          <a:xfrm>
            <a:off x="4929190" y="3714752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73 CuadroTexto"/>
          <p:cNvSpPr txBox="1"/>
          <p:nvPr/>
        </p:nvSpPr>
        <p:spPr>
          <a:xfrm>
            <a:off x="5000628" y="3786190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75" name="74 CuadroTexto"/>
          <p:cNvSpPr txBox="1"/>
          <p:nvPr/>
        </p:nvSpPr>
        <p:spPr>
          <a:xfrm>
            <a:off x="6072198" y="3714752"/>
            <a:ext cx="2000264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Planificación trabajo en taller</a:t>
            </a:r>
            <a:endParaRPr lang="es-ES" sz="1000" dirty="0"/>
          </a:p>
        </p:txBody>
      </p:sp>
      <p:sp>
        <p:nvSpPr>
          <p:cNvPr id="76" name="75 CuadroTexto"/>
          <p:cNvSpPr txBox="1"/>
          <p:nvPr/>
        </p:nvSpPr>
        <p:spPr>
          <a:xfrm>
            <a:off x="5286380" y="4214818"/>
            <a:ext cx="207170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Trabajo realizado por técnicos</a:t>
            </a:r>
          </a:p>
        </p:txBody>
      </p:sp>
      <p:sp>
        <p:nvSpPr>
          <p:cNvPr id="77" name="76 Rombo"/>
          <p:cNvSpPr/>
          <p:nvPr/>
        </p:nvSpPr>
        <p:spPr>
          <a:xfrm>
            <a:off x="7643834" y="4143380"/>
            <a:ext cx="642942" cy="357190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77 CuadroTexto"/>
          <p:cNvSpPr txBox="1"/>
          <p:nvPr/>
        </p:nvSpPr>
        <p:spPr>
          <a:xfrm>
            <a:off x="7715272" y="4214818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¿Ok?</a:t>
            </a:r>
          </a:p>
        </p:txBody>
      </p:sp>
      <p:sp>
        <p:nvSpPr>
          <p:cNvPr id="79" name="78 CuadroTexto"/>
          <p:cNvSpPr txBox="1"/>
          <p:nvPr/>
        </p:nvSpPr>
        <p:spPr>
          <a:xfrm rot="5400000">
            <a:off x="7241907" y="3563186"/>
            <a:ext cx="2928958" cy="374571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Satisfacción de los clientes</a:t>
            </a:r>
          </a:p>
        </p:txBody>
      </p:sp>
      <p:sp>
        <p:nvSpPr>
          <p:cNvPr id="80" name="79 CuadroTexto"/>
          <p:cNvSpPr txBox="1"/>
          <p:nvPr/>
        </p:nvSpPr>
        <p:spPr>
          <a:xfrm>
            <a:off x="1018110" y="4357694"/>
            <a:ext cx="1000132" cy="307777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Producto</a:t>
            </a:r>
            <a:endParaRPr lang="es-ES" sz="1400" dirty="0"/>
          </a:p>
        </p:txBody>
      </p:sp>
      <p:sp>
        <p:nvSpPr>
          <p:cNvPr id="81" name="80 CuadroTexto"/>
          <p:cNvSpPr txBox="1"/>
          <p:nvPr/>
        </p:nvSpPr>
        <p:spPr>
          <a:xfrm>
            <a:off x="2357422" y="4286256"/>
            <a:ext cx="1714512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Solicitud de información</a:t>
            </a:r>
            <a:endParaRPr lang="es-ES" sz="1000" dirty="0"/>
          </a:p>
        </p:txBody>
      </p:sp>
      <p:sp>
        <p:nvSpPr>
          <p:cNvPr id="82" name="81 Rombo"/>
          <p:cNvSpPr/>
          <p:nvPr/>
        </p:nvSpPr>
        <p:spPr>
          <a:xfrm>
            <a:off x="4214810" y="4429132"/>
            <a:ext cx="928694" cy="500066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82 CuadroTexto"/>
          <p:cNvSpPr txBox="1"/>
          <p:nvPr/>
        </p:nvSpPr>
        <p:spPr>
          <a:xfrm>
            <a:off x="4214810" y="4572009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¿Conforme?</a:t>
            </a:r>
          </a:p>
        </p:txBody>
      </p:sp>
      <p:sp>
        <p:nvSpPr>
          <p:cNvPr id="84" name="83 CuadroTexto"/>
          <p:cNvSpPr txBox="1"/>
          <p:nvPr/>
        </p:nvSpPr>
        <p:spPr>
          <a:xfrm>
            <a:off x="3071802" y="4929198"/>
            <a:ext cx="107157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Proceso Venta</a:t>
            </a:r>
            <a:endParaRPr lang="es-ES" sz="1000" dirty="0"/>
          </a:p>
        </p:txBody>
      </p:sp>
      <p:sp>
        <p:nvSpPr>
          <p:cNvPr id="85" name="84 CuadroTexto"/>
          <p:cNvSpPr txBox="1"/>
          <p:nvPr/>
        </p:nvSpPr>
        <p:spPr>
          <a:xfrm>
            <a:off x="5500694" y="4786322"/>
            <a:ext cx="214314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Reparto e instalación producto</a:t>
            </a:r>
          </a:p>
        </p:txBody>
      </p:sp>
      <p:sp>
        <p:nvSpPr>
          <p:cNvPr id="86" name="85 CuadroTexto"/>
          <p:cNvSpPr txBox="1"/>
          <p:nvPr/>
        </p:nvSpPr>
        <p:spPr>
          <a:xfrm>
            <a:off x="571472" y="1142984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Estratégicos</a:t>
            </a:r>
            <a:endParaRPr lang="es-ES" sz="1600" cap="all" dirty="0"/>
          </a:p>
        </p:txBody>
      </p:sp>
      <p:sp>
        <p:nvSpPr>
          <p:cNvPr id="87" name="86 CuadroTexto"/>
          <p:cNvSpPr txBox="1"/>
          <p:nvPr/>
        </p:nvSpPr>
        <p:spPr>
          <a:xfrm>
            <a:off x="1071538" y="4929198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cap="all" dirty="0" smtClean="0"/>
              <a:t>Procesos CLAVE</a:t>
            </a:r>
            <a:endParaRPr lang="es-ES" sz="1600" cap="all" dirty="0"/>
          </a:p>
        </p:txBody>
      </p:sp>
      <p:sp>
        <p:nvSpPr>
          <p:cNvPr id="89" name="88 CuadroTexto"/>
          <p:cNvSpPr txBox="1"/>
          <p:nvPr/>
        </p:nvSpPr>
        <p:spPr>
          <a:xfrm>
            <a:off x="4572000" y="5072075"/>
            <a:ext cx="714380" cy="246221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Pedido</a:t>
            </a:r>
            <a:endParaRPr lang="es-ES" sz="1000" dirty="0"/>
          </a:p>
        </p:txBody>
      </p:sp>
      <p:sp>
        <p:nvSpPr>
          <p:cNvPr id="90" name="89 CuadroTexto"/>
          <p:cNvSpPr txBox="1"/>
          <p:nvPr/>
        </p:nvSpPr>
        <p:spPr>
          <a:xfrm>
            <a:off x="4786314" y="4071942"/>
            <a:ext cx="45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  </a:t>
            </a:r>
            <a:endParaRPr lang="es-ES" sz="1100" dirty="0"/>
          </a:p>
        </p:txBody>
      </p:sp>
      <p:sp>
        <p:nvSpPr>
          <p:cNvPr id="91" name="90 Rombo"/>
          <p:cNvSpPr/>
          <p:nvPr/>
        </p:nvSpPr>
        <p:spPr>
          <a:xfrm>
            <a:off x="2571736" y="2857496"/>
            <a:ext cx="1285884" cy="642942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2" name="91 CuadroTexto"/>
          <p:cNvSpPr txBox="1"/>
          <p:nvPr/>
        </p:nvSpPr>
        <p:spPr>
          <a:xfrm>
            <a:off x="2714612" y="300037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¿Es un cliente  importante?</a:t>
            </a:r>
          </a:p>
        </p:txBody>
      </p:sp>
      <p:sp>
        <p:nvSpPr>
          <p:cNvPr id="95" name="94 CuadroTexto"/>
          <p:cNvSpPr txBox="1"/>
          <p:nvPr/>
        </p:nvSpPr>
        <p:spPr>
          <a:xfrm>
            <a:off x="2428860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sp>
        <p:nvSpPr>
          <p:cNvPr id="96" name="95 CuadroTexto"/>
          <p:cNvSpPr txBox="1"/>
          <p:nvPr/>
        </p:nvSpPr>
        <p:spPr>
          <a:xfrm>
            <a:off x="3643306" y="3214686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sp>
        <p:nvSpPr>
          <p:cNvPr id="97" name="96 CuadroTexto"/>
          <p:cNvSpPr txBox="1"/>
          <p:nvPr/>
        </p:nvSpPr>
        <p:spPr>
          <a:xfrm>
            <a:off x="3500430" y="3500438"/>
            <a:ext cx="1071570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Contacto con Gerencia</a:t>
            </a:r>
            <a:endParaRPr lang="es-ES" sz="1000" dirty="0"/>
          </a:p>
        </p:txBody>
      </p:sp>
      <p:sp>
        <p:nvSpPr>
          <p:cNvPr id="98" name="97 CuadroTexto"/>
          <p:cNvSpPr txBox="1"/>
          <p:nvPr/>
        </p:nvSpPr>
        <p:spPr>
          <a:xfrm>
            <a:off x="1928794" y="3500438"/>
            <a:ext cx="928694" cy="400110"/>
          </a:xfrm>
          <a:prstGeom prst="rect">
            <a:avLst/>
          </a:prstGeom>
          <a:solidFill>
            <a:srgbClr val="33CC33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Atención al Cliente</a:t>
            </a:r>
            <a:endParaRPr lang="es-ES" sz="1000" dirty="0"/>
          </a:p>
        </p:txBody>
      </p:sp>
      <p:cxnSp>
        <p:nvCxnSpPr>
          <p:cNvPr id="99" name="98 Conector recto de flecha"/>
          <p:cNvCxnSpPr>
            <a:stCxn id="81" idx="0"/>
            <a:endCxn id="91" idx="2"/>
          </p:cNvCxnSpPr>
          <p:nvPr/>
        </p:nvCxnSpPr>
        <p:spPr>
          <a:xfrm rot="5400000" flipH="1" flipV="1">
            <a:off x="2821769" y="3893347"/>
            <a:ext cx="785818" cy="1588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99 CuadroTexto"/>
          <p:cNvSpPr txBox="1"/>
          <p:nvPr/>
        </p:nvSpPr>
        <p:spPr>
          <a:xfrm>
            <a:off x="200023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Contabilidad</a:t>
            </a:r>
            <a:endParaRPr lang="es-ES" sz="1000" dirty="0"/>
          </a:p>
        </p:txBody>
      </p:sp>
      <p:sp>
        <p:nvSpPr>
          <p:cNvPr id="101" name="100 CuadroTexto"/>
          <p:cNvSpPr txBox="1"/>
          <p:nvPr/>
        </p:nvSpPr>
        <p:spPr>
          <a:xfrm>
            <a:off x="3357554" y="5643578"/>
            <a:ext cx="1000132" cy="400110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Control</a:t>
            </a:r>
            <a:r>
              <a:rPr lang="es-ES" sz="1000" dirty="0" smtClean="0"/>
              <a:t> de Calidad</a:t>
            </a:r>
            <a:endParaRPr lang="es-ES" sz="1000" dirty="0"/>
          </a:p>
        </p:txBody>
      </p:sp>
      <p:sp>
        <p:nvSpPr>
          <p:cNvPr id="102" name="101 CuadroTexto"/>
          <p:cNvSpPr txBox="1"/>
          <p:nvPr/>
        </p:nvSpPr>
        <p:spPr>
          <a:xfrm>
            <a:off x="4643438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Logística</a:t>
            </a:r>
            <a:endParaRPr lang="es-ES" sz="1000" dirty="0"/>
          </a:p>
        </p:txBody>
      </p:sp>
      <p:sp>
        <p:nvSpPr>
          <p:cNvPr id="103" name="102 CuadroTexto"/>
          <p:cNvSpPr txBox="1"/>
          <p:nvPr/>
        </p:nvSpPr>
        <p:spPr>
          <a:xfrm>
            <a:off x="5929322" y="5715016"/>
            <a:ext cx="1000132" cy="246221"/>
          </a:xfrm>
          <a:prstGeom prst="rect">
            <a:avLst/>
          </a:prstGeom>
          <a:solidFill>
            <a:srgbClr val="E16DD9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Proveedores</a:t>
            </a:r>
            <a:endParaRPr lang="es-ES" sz="1000" dirty="0"/>
          </a:p>
        </p:txBody>
      </p:sp>
      <p:sp>
        <p:nvSpPr>
          <p:cNvPr id="104" name="103 CuadroTexto"/>
          <p:cNvSpPr txBox="1"/>
          <p:nvPr/>
        </p:nvSpPr>
        <p:spPr>
          <a:xfrm>
            <a:off x="3357554" y="4572008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Sí</a:t>
            </a:r>
            <a:endParaRPr lang="es-ES" sz="1000" dirty="0"/>
          </a:p>
        </p:txBody>
      </p:sp>
      <p:cxnSp>
        <p:nvCxnSpPr>
          <p:cNvPr id="116" name="115 Conector angular"/>
          <p:cNvCxnSpPr/>
          <p:nvPr/>
        </p:nvCxnSpPr>
        <p:spPr>
          <a:xfrm>
            <a:off x="3571868" y="3000372"/>
            <a:ext cx="714380" cy="428628"/>
          </a:xfrm>
          <a:prstGeom prst="bentConnector3">
            <a:avLst>
              <a:gd name="adj1" fmla="val 99870"/>
            </a:avLst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48 Conector angular"/>
          <p:cNvCxnSpPr/>
          <p:nvPr/>
        </p:nvCxnSpPr>
        <p:spPr>
          <a:xfrm rot="10800000" flipV="1">
            <a:off x="2143108" y="3000370"/>
            <a:ext cx="714382" cy="428630"/>
          </a:xfrm>
          <a:prstGeom prst="bentConnector3">
            <a:avLst>
              <a:gd name="adj1" fmla="val 98207"/>
            </a:avLst>
          </a:prstGeom>
          <a:ln w="190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141 Conector recto de flecha"/>
          <p:cNvCxnSpPr/>
          <p:nvPr/>
        </p:nvCxnSpPr>
        <p:spPr>
          <a:xfrm rot="5400000">
            <a:off x="1893869" y="3249611"/>
            <a:ext cx="500066" cy="1588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168 Conector recto de flecha"/>
          <p:cNvCxnSpPr/>
          <p:nvPr/>
        </p:nvCxnSpPr>
        <p:spPr>
          <a:xfrm rot="5400000">
            <a:off x="4956932" y="4099684"/>
            <a:ext cx="230268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170 CuadroTexto"/>
          <p:cNvSpPr txBox="1"/>
          <p:nvPr/>
        </p:nvSpPr>
        <p:spPr>
          <a:xfrm>
            <a:off x="4857752" y="4214818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No</a:t>
            </a:r>
            <a:endParaRPr lang="es-ES" sz="1000" dirty="0"/>
          </a:p>
        </p:txBody>
      </p:sp>
      <p:cxnSp>
        <p:nvCxnSpPr>
          <p:cNvPr id="105" name="104 Conector recto de flecha"/>
          <p:cNvCxnSpPr/>
          <p:nvPr/>
        </p:nvCxnSpPr>
        <p:spPr>
          <a:xfrm rot="5400000" flipH="1" flipV="1">
            <a:off x="3286115" y="3357563"/>
            <a:ext cx="2857522" cy="171451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05 Forma"/>
          <p:cNvCxnSpPr/>
          <p:nvPr/>
        </p:nvCxnSpPr>
        <p:spPr>
          <a:xfrm rot="16200000" flipH="1">
            <a:off x="188446" y="4026340"/>
            <a:ext cx="3480697" cy="142876"/>
          </a:xfrm>
          <a:prstGeom prst="bentConnector2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106 Conector recto de flecha"/>
          <p:cNvCxnSpPr/>
          <p:nvPr/>
        </p:nvCxnSpPr>
        <p:spPr>
          <a:xfrm rot="10800000">
            <a:off x="3714744" y="4572008"/>
            <a:ext cx="2714644" cy="1143008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107 Conector angular"/>
          <p:cNvCxnSpPr/>
          <p:nvPr/>
        </p:nvCxnSpPr>
        <p:spPr>
          <a:xfrm rot="5400000">
            <a:off x="5786446" y="5318295"/>
            <a:ext cx="1588" cy="1285884"/>
          </a:xfrm>
          <a:prstGeom prst="bentConnector3">
            <a:avLst>
              <a:gd name="adj1" fmla="val 14395466"/>
            </a:avLst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108 Conector recto de flecha"/>
          <p:cNvCxnSpPr/>
          <p:nvPr/>
        </p:nvCxnSpPr>
        <p:spPr>
          <a:xfrm rot="5400000" flipH="1" flipV="1">
            <a:off x="5429256" y="4786322"/>
            <a:ext cx="642942" cy="121444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109 Conector recto de flecha"/>
          <p:cNvCxnSpPr/>
          <p:nvPr/>
        </p:nvCxnSpPr>
        <p:spPr>
          <a:xfrm rot="16200000" flipH="1">
            <a:off x="2964645" y="2536025"/>
            <a:ext cx="571504" cy="214314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110 Conector recto de flecha"/>
          <p:cNvCxnSpPr/>
          <p:nvPr/>
        </p:nvCxnSpPr>
        <p:spPr>
          <a:xfrm rot="5400000" flipH="1" flipV="1">
            <a:off x="4786314" y="4357694"/>
            <a:ext cx="1714512" cy="100013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111 Conector recto de flecha"/>
          <p:cNvCxnSpPr/>
          <p:nvPr/>
        </p:nvCxnSpPr>
        <p:spPr>
          <a:xfrm flipV="1">
            <a:off x="2500298" y="3571876"/>
            <a:ext cx="2857520" cy="214314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112 Conector recto de flecha"/>
          <p:cNvCxnSpPr/>
          <p:nvPr/>
        </p:nvCxnSpPr>
        <p:spPr>
          <a:xfrm rot="10800000" flipV="1">
            <a:off x="2357422" y="2359018"/>
            <a:ext cx="3429024" cy="3284560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13 Conector recto de flecha"/>
          <p:cNvCxnSpPr/>
          <p:nvPr/>
        </p:nvCxnSpPr>
        <p:spPr>
          <a:xfrm rot="5400000" flipH="1" flipV="1">
            <a:off x="3855714" y="4462946"/>
            <a:ext cx="1182539" cy="1178727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114 Conector recto de flecha"/>
          <p:cNvCxnSpPr/>
          <p:nvPr/>
        </p:nvCxnSpPr>
        <p:spPr>
          <a:xfrm rot="16200000" flipV="1">
            <a:off x="2253866" y="4039823"/>
            <a:ext cx="1743030" cy="1464479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16 Conector recto de flecha"/>
          <p:cNvCxnSpPr/>
          <p:nvPr/>
        </p:nvCxnSpPr>
        <p:spPr>
          <a:xfrm rot="5400000">
            <a:off x="2607455" y="3607595"/>
            <a:ext cx="3143272" cy="64294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117 Conector recto de flecha"/>
          <p:cNvCxnSpPr/>
          <p:nvPr/>
        </p:nvCxnSpPr>
        <p:spPr>
          <a:xfrm rot="5400000" flipH="1" flipV="1">
            <a:off x="3276234" y="4367576"/>
            <a:ext cx="519830" cy="2071702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143636" y="428604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Principales actividades</a:t>
            </a:r>
            <a:endParaRPr lang="es-ES" sz="2400" dirty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85786" y="1214422"/>
            <a:ext cx="75009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s-ES" dirty="0" smtClean="0"/>
              <a:t>Cordobesa y Copiadoras de Fax es una empresa de servicios dentro del sector de la tecnología aplicada a la oficina. Su principal actividad se centra en la asistencia técnica, con un Servicio Técnico eficaz y muy cualificado.</a:t>
            </a:r>
          </a:p>
          <a:p>
            <a:pPr algn="just"/>
            <a:r>
              <a:rPr lang="es-ES" dirty="0" smtClean="0"/>
              <a:t>  </a:t>
            </a:r>
          </a:p>
          <a:p>
            <a:pPr algn="just"/>
            <a:r>
              <a:rPr lang="es-ES" dirty="0" smtClean="0"/>
              <a:t>- Copyfax cor, S.L. ofrece una amplia gama de productos y servicios, entre los cuales  podemos encontrar fotocopiadoras, fax, impresoras, equipos multifuncionales, registradoras, calculadoras, encuadernadoras, destructores de papel, contratos de mantenimiento, consumibles (papel, tóner, tinta para impresoras, etc...)</a:t>
            </a:r>
          </a:p>
          <a:p>
            <a:pPr algn="just"/>
            <a:endParaRPr lang="es-ES" dirty="0" smtClean="0"/>
          </a:p>
          <a:p>
            <a:pPr algn="just">
              <a:buFontTx/>
              <a:buChar char="-"/>
            </a:pPr>
            <a:r>
              <a:rPr lang="es-ES" dirty="0" smtClean="0"/>
              <a:t>Es distribuidor autorizado de marcas líderes del mercado como </a:t>
            </a:r>
            <a:r>
              <a:rPr lang="en-US" dirty="0" smtClean="0"/>
              <a:t>Konica Minolta, Develop, Sharp, Brother y Samsung.</a:t>
            </a:r>
          </a:p>
          <a:p>
            <a:pPr algn="just">
              <a:buFontTx/>
              <a:buChar char="-"/>
            </a:pPr>
            <a:endParaRPr lang="es-ES" dirty="0" smtClean="0"/>
          </a:p>
          <a:p>
            <a:pPr algn="just">
              <a:buFontTx/>
              <a:buChar char="-"/>
            </a:pPr>
            <a:r>
              <a:rPr lang="es-ES" dirty="0" smtClean="0"/>
              <a:t> Dispone de Servicio Técnico propio, para atender a sus clientes personalmente en un plazo inferior a 24 horas, ofreciendo soluciones rápidas y de calidad.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8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5 Conector recto"/>
          <p:cNvCxnSpPr/>
          <p:nvPr/>
        </p:nvCxnSpPr>
        <p:spPr>
          <a:xfrm>
            <a:off x="1000100" y="3714752"/>
            <a:ext cx="7715304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Llamada rectangular redondeada"/>
          <p:cNvSpPr/>
          <p:nvPr/>
        </p:nvSpPr>
        <p:spPr>
          <a:xfrm>
            <a:off x="571472" y="1428736"/>
            <a:ext cx="2071702" cy="1785950"/>
          </a:xfrm>
          <a:prstGeom prst="wedgeRoundRect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1571612"/>
            <a:ext cx="2000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1991. </a:t>
            </a:r>
          </a:p>
          <a:p>
            <a:r>
              <a:rPr lang="es-ES" dirty="0" smtClean="0"/>
              <a:t>Francisco Gil Sánchez funda Copyfax </a:t>
            </a:r>
          </a:p>
          <a:p>
            <a:r>
              <a:rPr lang="es-ES" dirty="0" smtClean="0"/>
              <a:t>Único socio</a:t>
            </a:r>
            <a:endParaRPr lang="es-ES" dirty="0"/>
          </a:p>
        </p:txBody>
      </p:sp>
      <p:sp>
        <p:nvSpPr>
          <p:cNvPr id="9" name="8 Llamada rectangular redondeada"/>
          <p:cNvSpPr/>
          <p:nvPr/>
        </p:nvSpPr>
        <p:spPr>
          <a:xfrm rot="10800000">
            <a:off x="1214414" y="4000504"/>
            <a:ext cx="2500330" cy="1571636"/>
          </a:xfrm>
          <a:prstGeom prst="wedgeRoundRect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1285852" y="4071942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1992.</a:t>
            </a:r>
          </a:p>
          <a:p>
            <a:r>
              <a:rPr lang="es-ES" dirty="0" smtClean="0"/>
              <a:t>Distribuidor oficial exclusivo de:</a:t>
            </a:r>
          </a:p>
          <a:p>
            <a:pPr>
              <a:buFontTx/>
              <a:buChar char="-"/>
            </a:pPr>
            <a:r>
              <a:rPr lang="es-ES" dirty="0" smtClean="0"/>
              <a:t>Sharp</a:t>
            </a:r>
          </a:p>
          <a:p>
            <a:pPr>
              <a:buFontTx/>
              <a:buChar char="-"/>
            </a:pPr>
            <a:r>
              <a:rPr lang="es-ES" dirty="0" smtClean="0"/>
              <a:t>Develop</a:t>
            </a:r>
          </a:p>
        </p:txBody>
      </p:sp>
      <p:sp>
        <p:nvSpPr>
          <p:cNvPr id="11" name="10 Llamada rectangular redondeada"/>
          <p:cNvSpPr/>
          <p:nvPr/>
        </p:nvSpPr>
        <p:spPr>
          <a:xfrm>
            <a:off x="4714876" y="1500174"/>
            <a:ext cx="2643206" cy="1785950"/>
          </a:xfrm>
          <a:prstGeom prst="wedgeRoundRect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857752" y="1643050"/>
            <a:ext cx="2428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1995.</a:t>
            </a:r>
          </a:p>
          <a:p>
            <a:r>
              <a:rPr lang="es-ES" dirty="0" smtClean="0"/>
              <a:t>Acuerdo de distribución de:</a:t>
            </a:r>
          </a:p>
          <a:p>
            <a:pPr>
              <a:buFontTx/>
              <a:buChar char="-"/>
            </a:pPr>
            <a:r>
              <a:rPr lang="es-ES" dirty="0" smtClean="0"/>
              <a:t>Brother</a:t>
            </a:r>
          </a:p>
          <a:p>
            <a:pPr>
              <a:buFontTx/>
              <a:buChar char="-"/>
            </a:pPr>
            <a:r>
              <a:rPr lang="es-ES" dirty="0" smtClean="0"/>
              <a:t> Minolta</a:t>
            </a:r>
          </a:p>
          <a:p>
            <a:endParaRPr lang="es-ES" dirty="0" smtClean="0"/>
          </a:p>
        </p:txBody>
      </p:sp>
      <p:sp>
        <p:nvSpPr>
          <p:cNvPr id="20" name="19 Llamada rectangular redondeada"/>
          <p:cNvSpPr/>
          <p:nvPr/>
        </p:nvSpPr>
        <p:spPr>
          <a:xfrm rot="10800000">
            <a:off x="5857884" y="4143380"/>
            <a:ext cx="2714644" cy="1714512"/>
          </a:xfrm>
          <a:prstGeom prst="wedgeRoundRect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857884" y="4214818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1997.</a:t>
            </a:r>
          </a:p>
          <a:p>
            <a:r>
              <a:rPr lang="es-ES" dirty="0" smtClean="0"/>
              <a:t>Ampliación área de Servicio Técnico.</a:t>
            </a:r>
          </a:p>
          <a:p>
            <a:r>
              <a:rPr lang="es-ES" dirty="0" smtClean="0"/>
              <a:t>Contratación de 3 técnicos</a:t>
            </a:r>
          </a:p>
          <a:p>
            <a:endParaRPr lang="es-ES" dirty="0" smtClean="0"/>
          </a:p>
        </p:txBody>
      </p:sp>
      <p:sp>
        <p:nvSpPr>
          <p:cNvPr id="22" name="21 CuadroTexto"/>
          <p:cNvSpPr txBox="1"/>
          <p:nvPr/>
        </p:nvSpPr>
        <p:spPr>
          <a:xfrm>
            <a:off x="6286480" y="500042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3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Historia de la empresa</a:t>
            </a:r>
            <a:endParaRPr lang="es-ES" sz="2400" dirty="0">
              <a:blipFill>
                <a:blip r:embed="rId3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15 Imagen" descr="Cop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714348" y="3643314"/>
            <a:ext cx="7715304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Llamada rectangular redondeada"/>
          <p:cNvSpPr/>
          <p:nvPr/>
        </p:nvSpPr>
        <p:spPr>
          <a:xfrm rot="10800000">
            <a:off x="2000232" y="4071942"/>
            <a:ext cx="2214578" cy="1357322"/>
          </a:xfrm>
          <a:prstGeom prst="wedgeRoundRect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2071670" y="4143380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2004.</a:t>
            </a:r>
          </a:p>
          <a:p>
            <a:r>
              <a:rPr lang="es-ES" dirty="0" smtClean="0"/>
              <a:t>Traslado de sede</a:t>
            </a:r>
          </a:p>
          <a:p>
            <a:r>
              <a:rPr lang="es-ES" dirty="0" smtClean="0"/>
              <a:t>al Polígono las </a:t>
            </a:r>
          </a:p>
          <a:p>
            <a:r>
              <a:rPr lang="es-ES" dirty="0" smtClean="0"/>
              <a:t>Quemadas</a:t>
            </a:r>
            <a:endParaRPr lang="es-ES" dirty="0"/>
          </a:p>
        </p:txBody>
      </p:sp>
      <p:sp>
        <p:nvSpPr>
          <p:cNvPr id="9" name="8 Llamada rectangular redondeada"/>
          <p:cNvSpPr/>
          <p:nvPr/>
        </p:nvSpPr>
        <p:spPr>
          <a:xfrm>
            <a:off x="714348" y="1571612"/>
            <a:ext cx="2714644" cy="1643074"/>
          </a:xfrm>
          <a:prstGeom prst="wedgeRoundRect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857224" y="1643050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2000.</a:t>
            </a:r>
          </a:p>
          <a:p>
            <a:r>
              <a:rPr lang="es-ES" dirty="0" smtClean="0"/>
              <a:t>Entrada de un nuevo socio: </a:t>
            </a:r>
          </a:p>
          <a:p>
            <a:r>
              <a:rPr lang="es-ES" dirty="0" smtClean="0"/>
              <a:t>- María Cabezas, mujer de Francisco</a:t>
            </a:r>
          </a:p>
          <a:p>
            <a:endParaRPr lang="es-ES" dirty="0" smtClean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4429124" y="1571612"/>
            <a:ext cx="2071702" cy="1571636"/>
          </a:xfrm>
          <a:prstGeom prst="wedgeRoundRect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500562" y="1643050"/>
            <a:ext cx="2000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2006.</a:t>
            </a:r>
          </a:p>
          <a:p>
            <a:r>
              <a:rPr lang="es-ES" dirty="0" smtClean="0"/>
              <a:t>Entrada en la empresa de Francisco Gil, hijo</a:t>
            </a:r>
          </a:p>
        </p:txBody>
      </p:sp>
      <p:sp>
        <p:nvSpPr>
          <p:cNvPr id="13" name="12 Llamada rectangular redondeada"/>
          <p:cNvSpPr/>
          <p:nvPr/>
        </p:nvSpPr>
        <p:spPr>
          <a:xfrm rot="10800000">
            <a:off x="5929322" y="4071942"/>
            <a:ext cx="2071702" cy="1428760"/>
          </a:xfrm>
          <a:prstGeom prst="wedgeRoundRect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000760" y="4143380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2009.</a:t>
            </a:r>
          </a:p>
          <a:p>
            <a:r>
              <a:rPr lang="es-ES" dirty="0" smtClean="0"/>
              <a:t>Acuerdo de distribución con</a:t>
            </a:r>
          </a:p>
          <a:p>
            <a:r>
              <a:rPr lang="es-ES" dirty="0" smtClean="0"/>
              <a:t>Samsung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643570" y="714356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Historia de la empresa</a:t>
            </a:r>
            <a:endParaRPr lang="es-ES" sz="2400" dirty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16" name="15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sz="20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    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3714744" y="1643050"/>
            <a:ext cx="1571636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/>
              <a:t>   </a:t>
            </a:r>
            <a:r>
              <a:rPr lang="es-ES" dirty="0" smtClean="0">
                <a:solidFill>
                  <a:schemeClr val="tx1"/>
                </a:solidFill>
              </a:rPr>
              <a:t>Misión</a:t>
            </a:r>
            <a:endParaRPr lang="es-ES" sz="2000" dirty="0" smtClean="0"/>
          </a:p>
        </p:txBody>
      </p:sp>
      <p:sp>
        <p:nvSpPr>
          <p:cNvPr id="7" name="6 Rectángulo"/>
          <p:cNvSpPr/>
          <p:nvPr/>
        </p:nvSpPr>
        <p:spPr>
          <a:xfrm>
            <a:off x="2857488" y="2428868"/>
            <a:ext cx="3429024" cy="20002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>
                <a:solidFill>
                  <a:schemeClr val="tx1"/>
                </a:solidFill>
              </a:rPr>
              <a:t>Facilitar a sus clientes el </a:t>
            </a:r>
            <a:r>
              <a:rPr lang="es-ES" sz="1400" dirty="0" smtClean="0">
                <a:solidFill>
                  <a:schemeClr val="tx1"/>
                </a:solidFill>
              </a:rPr>
              <a:t>acceso a las nuevas </a:t>
            </a:r>
            <a:r>
              <a:rPr lang="es-ES" sz="1400" dirty="0" smtClean="0">
                <a:solidFill>
                  <a:schemeClr val="tx1"/>
                </a:solidFill>
              </a:rPr>
              <a:t>tecnologías en lo que a tecnologías de impresión y transmisión se refiere, prestando un servicio personalizado, rápido y eficaz</a:t>
            </a:r>
            <a:endParaRPr lang="es-ES" sz="1400" dirty="0" smtClean="0">
              <a:solidFill>
                <a:schemeClr val="tx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500694" y="714356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Misión, visión y objetivo</a:t>
            </a:r>
            <a:endParaRPr lang="es-ES" sz="2400" dirty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14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86" y="2857496"/>
            <a:ext cx="2143140" cy="24288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3786182" y="2643182"/>
            <a:ext cx="2000264" cy="264320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s-ES" sz="1400" dirty="0" smtClean="0"/>
              <a:t>    </a:t>
            </a:r>
            <a:r>
              <a:rPr lang="es-ES" sz="1400" dirty="0" smtClean="0"/>
              <a:t> 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4 Marcador de contenido"/>
          <p:cNvSpPr txBox="1">
            <a:spLocks/>
          </p:cNvSpPr>
          <p:nvPr/>
        </p:nvSpPr>
        <p:spPr>
          <a:xfrm>
            <a:off x="6215074" y="2643182"/>
            <a:ext cx="2286016" cy="264320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500694" y="714356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blipFill>
                  <a:blip r:embed="rId2"/>
                  <a:tile tx="0" ty="0" sx="100000" sy="10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Misión, visión y objetivo</a:t>
            </a:r>
            <a:endParaRPr lang="es-ES" sz="2400" dirty="0">
              <a:blipFill>
                <a:blip r:embed="rId2"/>
                <a:tile tx="0" ty="0" sx="100000" sy="100000" flip="none" algn="tl"/>
              </a:blip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10 Imagen" descr="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12" name="4 Marcador de contenido"/>
          <p:cNvSpPr txBox="1">
            <a:spLocks/>
          </p:cNvSpPr>
          <p:nvPr/>
        </p:nvSpPr>
        <p:spPr>
          <a:xfrm>
            <a:off x="5214942" y="1643050"/>
            <a:ext cx="1643074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dirty="0" smtClean="0">
                <a:solidFill>
                  <a:schemeClr val="tx1"/>
                </a:solidFill>
              </a:rPr>
              <a:t>Objetivos</a:t>
            </a:r>
            <a:endParaRPr kumimoji="0" lang="es-E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1000100" y="2928934"/>
            <a:ext cx="17145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Empresa de referencia en el sector, con gran reputación a nivel provincial. (Crecimiento en clientela, mayor presencia en medios de prensa locales…)</a:t>
            </a:r>
            <a:endParaRPr lang="es-ES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929058" y="2857496"/>
            <a:ext cx="171451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Crecimiento de la empresa en un 30 % </a:t>
            </a:r>
            <a:r>
              <a:rPr lang="es-ES" sz="1400" dirty="0" smtClean="0"/>
              <a:t>en </a:t>
            </a:r>
            <a:r>
              <a:rPr lang="es-ES" sz="1400" dirty="0" smtClean="0"/>
              <a:t>comparación con la situación actual, en un plazo no superior a 5 años</a:t>
            </a:r>
          </a:p>
          <a:p>
            <a:endParaRPr lang="es-ES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357950" y="2786058"/>
            <a:ext cx="200026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Obtener el mejor rendimiento posible en el sector manteniendo las actuales líneas de negocio e intentando permanecer como una organización formada por no más de 20 componentes</a:t>
            </a:r>
            <a:endParaRPr lang="es-ES" sz="1400" dirty="0"/>
          </a:p>
        </p:txBody>
      </p:sp>
      <p:sp>
        <p:nvSpPr>
          <p:cNvPr id="26" name="4 Marcador de contenido"/>
          <p:cNvSpPr txBox="1">
            <a:spLocks/>
          </p:cNvSpPr>
          <p:nvPr/>
        </p:nvSpPr>
        <p:spPr>
          <a:xfrm>
            <a:off x="1000100" y="1643050"/>
            <a:ext cx="1643074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dirty="0" smtClean="0">
                <a:solidFill>
                  <a:schemeClr val="tx1"/>
                </a:solidFill>
              </a:rPr>
              <a:t>Visión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42976" y="128586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>
                <a:latin typeface="Times New Roman"/>
                <a:cs typeface="Times New Roman"/>
              </a:rPr>
              <a:t>Elementos de Estructura </a:t>
            </a:r>
          </a:p>
          <a:p>
            <a:endParaRPr lang="es-ES" dirty="0" smtClean="0">
              <a:latin typeface="Times New Roman"/>
              <a:cs typeface="Times New Roman"/>
            </a:endParaRPr>
          </a:p>
          <a:p>
            <a:r>
              <a:rPr lang="es-ES" dirty="0" smtClean="0">
                <a:latin typeface="Times New Roman"/>
                <a:cs typeface="Times New Roman"/>
              </a:rPr>
              <a:t>◘ </a:t>
            </a:r>
            <a:r>
              <a:rPr lang="es-ES" dirty="0" smtClean="0">
                <a:latin typeface="Times New Roman"/>
                <a:cs typeface="Times New Roman"/>
              </a:rPr>
              <a:t>Diseño de organigrama</a:t>
            </a:r>
          </a:p>
          <a:p>
            <a:endParaRPr lang="es-ES" dirty="0" smtClean="0">
              <a:latin typeface="Times New Roman"/>
              <a:cs typeface="Times New Roman"/>
            </a:endParaRPr>
          </a:p>
          <a:p>
            <a:r>
              <a:rPr lang="es-ES" dirty="0" smtClean="0">
                <a:latin typeface="Times New Roman"/>
                <a:cs typeface="Times New Roman"/>
              </a:rPr>
              <a:t>◘ Análisis del Organigrama</a:t>
            </a:r>
          </a:p>
          <a:p>
            <a:endParaRPr lang="es-ES" dirty="0" smtClean="0">
              <a:latin typeface="Times New Roman"/>
              <a:cs typeface="Times New Roman"/>
            </a:endParaRPr>
          </a:p>
          <a:p>
            <a:r>
              <a:rPr lang="es-ES" dirty="0" smtClean="0">
                <a:latin typeface="Times New Roman"/>
                <a:cs typeface="Times New Roman"/>
              </a:rPr>
              <a:t>◘ Manual de Organización</a:t>
            </a:r>
          </a:p>
          <a:p>
            <a:r>
              <a:rPr lang="es-ES" dirty="0" smtClean="0">
                <a:latin typeface="Times New Roman"/>
                <a:cs typeface="Times New Roman"/>
              </a:rPr>
              <a:t>    ► Gerente</a:t>
            </a:r>
          </a:p>
          <a:p>
            <a:r>
              <a:rPr lang="es-ES" dirty="0" smtClean="0">
                <a:latin typeface="Times New Roman"/>
                <a:cs typeface="Times New Roman"/>
              </a:rPr>
              <a:t>    ► Responsable de Calidad</a:t>
            </a:r>
          </a:p>
          <a:p>
            <a:r>
              <a:rPr lang="es-ES" dirty="0" smtClean="0">
                <a:latin typeface="Times New Roman"/>
                <a:cs typeface="Times New Roman"/>
              </a:rPr>
              <a:t>    ► Responsable del Servicio </a:t>
            </a:r>
            <a:r>
              <a:rPr lang="es-ES" dirty="0" smtClean="0">
                <a:latin typeface="Times New Roman"/>
                <a:cs typeface="Times New Roman"/>
              </a:rPr>
              <a:t>Técnico</a:t>
            </a:r>
          </a:p>
          <a:p>
            <a:endParaRPr lang="es-ES" dirty="0" smtClean="0">
              <a:latin typeface="Times New Roman"/>
              <a:cs typeface="Times New Roman"/>
            </a:endParaRPr>
          </a:p>
          <a:p>
            <a:r>
              <a:rPr lang="es-ES" dirty="0" smtClean="0">
                <a:latin typeface="Times New Roman"/>
                <a:cs typeface="Times New Roman"/>
              </a:rPr>
              <a:t>◘ Organigrafo</a:t>
            </a:r>
          </a:p>
          <a:p>
            <a:endParaRPr lang="es-ES" dirty="0" smtClean="0">
              <a:latin typeface="Times New Roman"/>
              <a:cs typeface="Times New Roman"/>
            </a:endParaRPr>
          </a:p>
          <a:p>
            <a:r>
              <a:rPr lang="es-ES" dirty="0" smtClean="0">
                <a:latin typeface="Times New Roman"/>
                <a:cs typeface="Times New Roman"/>
              </a:rPr>
              <a:t>◘ Mapa de Procesos</a:t>
            </a:r>
            <a:endParaRPr lang="es-ES" dirty="0" smtClean="0"/>
          </a:p>
        </p:txBody>
      </p:sp>
      <p:pic>
        <p:nvPicPr>
          <p:cNvPr id="5" name="4 Imagen" descr="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4905375" cy="1619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428596" y="214290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smtClean="0">
                <a:solidFill>
                  <a:srgbClr val="3034D8"/>
                </a:solidFill>
                <a:latin typeface="Times New Roman" pitchFamily="18" charset="0"/>
                <a:cs typeface="Times New Roman" pitchFamily="18" charset="0"/>
              </a:rPr>
              <a:t>COPYFAX COR, S.L.</a:t>
            </a:r>
            <a:endParaRPr lang="es-ES" sz="4000" b="1" i="1" dirty="0">
              <a:solidFill>
                <a:srgbClr val="3034D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1083</TotalTime>
  <Words>2211</Words>
  <Application>Microsoft Office PowerPoint</Application>
  <PresentationFormat>Presentación en pantalla (4:3)</PresentationFormat>
  <Paragraphs>596</Paragraphs>
  <Slides>33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Concurrencia</vt:lpstr>
      <vt:lpstr>Diapositiva 1</vt:lpstr>
      <vt:lpstr>Diapositiva 2</vt:lpstr>
      <vt:lpstr>Diapositiva 3</vt:lpstr>
      <vt:lpstr>Diapositiva 4</vt:lpstr>
      <vt:lpstr>Diapositiva 5</vt:lpstr>
      <vt:lpstr>Diapositiva 6</vt:lpstr>
      <vt:lpstr>     </vt:lpstr>
      <vt:lpstr> 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 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pc</cp:lastModifiedBy>
  <cp:revision>47</cp:revision>
  <dcterms:created xsi:type="dcterms:W3CDTF">2009-05-02T09:20:44Z</dcterms:created>
  <dcterms:modified xsi:type="dcterms:W3CDTF">2009-05-26T22:24:56Z</dcterms:modified>
</cp:coreProperties>
</file>